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9" r:id="rId6"/>
    <p:sldMasterId id="2147483701" r:id="rId7"/>
  </p:sldMasterIdLst>
  <p:notesMasterIdLst>
    <p:notesMasterId r:id="rId29"/>
  </p:notesMasterIdLst>
  <p:handoutMasterIdLst>
    <p:handoutMasterId r:id="rId30"/>
  </p:handoutMasterIdLst>
  <p:sldIdLst>
    <p:sldId id="285" r:id="rId8"/>
    <p:sldId id="289" r:id="rId9"/>
    <p:sldId id="288" r:id="rId10"/>
    <p:sldId id="298" r:id="rId11"/>
    <p:sldId id="291" r:id="rId12"/>
    <p:sldId id="292" r:id="rId13"/>
    <p:sldId id="307" r:id="rId14"/>
    <p:sldId id="293" r:id="rId15"/>
    <p:sldId id="300" r:id="rId16"/>
    <p:sldId id="296" r:id="rId17"/>
    <p:sldId id="294" r:id="rId18"/>
    <p:sldId id="303" r:id="rId19"/>
    <p:sldId id="304" r:id="rId20"/>
    <p:sldId id="305" r:id="rId21"/>
    <p:sldId id="306" r:id="rId22"/>
    <p:sldId id="308" r:id="rId23"/>
    <p:sldId id="301" r:id="rId24"/>
    <p:sldId id="297" r:id="rId25"/>
    <p:sldId id="302" r:id="rId26"/>
    <p:sldId id="295" r:id="rId27"/>
    <p:sldId id="287" r:id="rId2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ies Cosaert" initials="DC" lastIdx="1" clrIdx="0">
    <p:extLst>
      <p:ext uri="{19B8F6BF-5375-455C-9EA6-DF929625EA0E}">
        <p15:presenceInfo xmlns:p15="http://schemas.microsoft.com/office/powerpoint/2012/main" userId="S::dries.cosaert@horecaformavlaanderen.be::9f0365fc-4e21-45be-8d10-54531fadeee3" providerId="AD"/>
      </p:ext>
    </p:extLst>
  </p:cmAuthor>
  <p:cmAuthor id="2" name="Caroline Hoydonckx" initials="CH" lastIdx="10" clrIdx="1">
    <p:extLst>
      <p:ext uri="{19B8F6BF-5375-455C-9EA6-DF929625EA0E}">
        <p15:presenceInfo xmlns:p15="http://schemas.microsoft.com/office/powerpoint/2012/main" userId="S::caroline.hoydonckx@horecaformavlaanderen.be::01fc4508-8206-4001-97d4-cc8fa98d3853" providerId="AD"/>
      </p:ext>
    </p:extLst>
  </p:cmAuthor>
  <p:cmAuthor id="3" name="Lore Tack" initials="LT" lastIdx="1" clrIdx="2">
    <p:extLst>
      <p:ext uri="{19B8F6BF-5375-455C-9EA6-DF929625EA0E}">
        <p15:presenceInfo xmlns:p15="http://schemas.microsoft.com/office/powerpoint/2012/main" userId="S::Lore.Tack@horecaformavlaanderen.be::1a697737-937e-4cda-8b60-f3efba93cd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38968-4DEA-47E9-A695-704A7EB056B6}" v="1076" dt="2021-04-22T13:14:50.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97" autoAdjust="0"/>
  </p:normalViewPr>
  <p:slideViewPr>
    <p:cSldViewPr snapToGrid="0">
      <p:cViewPr varScale="1">
        <p:scale>
          <a:sx n="100" d="100"/>
          <a:sy n="100" d="100"/>
        </p:scale>
        <p:origin x="191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10T23:26:23.812" idx="2">
    <p:pos x="10" y="10"/>
    <p:text>&gt;20u op de werkvloer
verbonden aan leerbedrijf via een OAO
duaal vs stage
aanleren op de werkvloer ipv inoefenen</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10T23:46:57.379" idx="8">
    <p:pos x="10" y="10"/>
    <p:text>ik zou nog een dia toevoegen met een voorbeeld van opleidingsplan of activiteiten die aan bod komen
- kort het soort bedrijf/hotel schetsen opv profielschets bedrijf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2A81A-0B3D-4BA1-A455-EAB1BF7EEB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FD971D3-A729-49BA-AD54-3A78FE7B030C}">
      <dgm:prSet/>
      <dgm:spPr/>
      <dgm:t>
        <a:bodyPr/>
        <a:lstStyle/>
        <a:p>
          <a:r>
            <a:rPr lang="nl-BE" dirty="0"/>
            <a:t>2 dagen versus 3 dagen </a:t>
          </a:r>
          <a:endParaRPr lang="en-US" dirty="0"/>
        </a:p>
      </dgm:t>
    </dgm:pt>
    <dgm:pt modelId="{4ABE9793-9462-4310-A5C7-0CB5799472B0}" type="parTrans" cxnId="{B99CA9D9-03B7-43AE-A9DC-49D2A138AE83}">
      <dgm:prSet/>
      <dgm:spPr/>
      <dgm:t>
        <a:bodyPr/>
        <a:lstStyle/>
        <a:p>
          <a:endParaRPr lang="en-US"/>
        </a:p>
      </dgm:t>
    </dgm:pt>
    <dgm:pt modelId="{7115BE33-38F9-47F2-AD3C-30DFF91CDC65}" type="sibTrans" cxnId="{B99CA9D9-03B7-43AE-A9DC-49D2A138AE83}">
      <dgm:prSet/>
      <dgm:spPr/>
      <dgm:t>
        <a:bodyPr/>
        <a:lstStyle/>
        <a:p>
          <a:endParaRPr lang="en-US"/>
        </a:p>
      </dgm:t>
    </dgm:pt>
    <dgm:pt modelId="{668C80AD-F15B-482A-82A9-5B034BFB6E9A}">
      <dgm:prSet/>
      <dgm:spPr/>
      <dgm:t>
        <a:bodyPr/>
        <a:lstStyle/>
        <a:p>
          <a:r>
            <a:rPr lang="nl-BE"/>
            <a:t>OAO-contract van 38 uur tussen</a:t>
          </a:r>
          <a:endParaRPr lang="en-US"/>
        </a:p>
      </dgm:t>
    </dgm:pt>
    <dgm:pt modelId="{8CE4BBB6-1689-4DE9-8F01-212F22193207}" type="parTrans" cxnId="{0D93A229-901B-491E-A65E-5F12DA60BE75}">
      <dgm:prSet/>
      <dgm:spPr/>
      <dgm:t>
        <a:bodyPr/>
        <a:lstStyle/>
        <a:p>
          <a:endParaRPr lang="en-US"/>
        </a:p>
      </dgm:t>
    </dgm:pt>
    <dgm:pt modelId="{98DEF5BA-9C1A-4F48-B046-98FDA56A24A8}" type="sibTrans" cxnId="{0D93A229-901B-491E-A65E-5F12DA60BE75}">
      <dgm:prSet/>
      <dgm:spPr/>
      <dgm:t>
        <a:bodyPr/>
        <a:lstStyle/>
        <a:p>
          <a:endParaRPr lang="en-US"/>
        </a:p>
      </dgm:t>
    </dgm:pt>
    <dgm:pt modelId="{B9C3A6F9-BC2F-4213-B06C-E24D1B98ECF8}">
      <dgm:prSet/>
      <dgm:spPr/>
      <dgm:t>
        <a:bodyPr/>
        <a:lstStyle/>
        <a:p>
          <a:r>
            <a:rPr lang="nl-BE"/>
            <a:t>School</a:t>
          </a:r>
          <a:endParaRPr lang="en-US"/>
        </a:p>
      </dgm:t>
    </dgm:pt>
    <dgm:pt modelId="{52985061-1D8F-4F5A-8537-5FAD5ECBC1DB}" type="parTrans" cxnId="{A0694E36-9B79-4B3C-BB19-E35910D89197}">
      <dgm:prSet/>
      <dgm:spPr/>
      <dgm:t>
        <a:bodyPr/>
        <a:lstStyle/>
        <a:p>
          <a:endParaRPr lang="en-US"/>
        </a:p>
      </dgm:t>
    </dgm:pt>
    <dgm:pt modelId="{56C41A45-5B85-41B2-89E8-BEDFFC53A46F}" type="sibTrans" cxnId="{A0694E36-9B79-4B3C-BB19-E35910D89197}">
      <dgm:prSet/>
      <dgm:spPr/>
      <dgm:t>
        <a:bodyPr/>
        <a:lstStyle/>
        <a:p>
          <a:endParaRPr lang="en-US"/>
        </a:p>
      </dgm:t>
    </dgm:pt>
    <dgm:pt modelId="{6410D5E3-3037-43A9-AE56-E5D0D11A1DCB}">
      <dgm:prSet/>
      <dgm:spPr/>
      <dgm:t>
        <a:bodyPr/>
        <a:lstStyle/>
        <a:p>
          <a:r>
            <a:rPr lang="nl-BE"/>
            <a:t>Leerling</a:t>
          </a:r>
          <a:endParaRPr lang="en-US"/>
        </a:p>
      </dgm:t>
    </dgm:pt>
    <dgm:pt modelId="{ABF4AD45-656D-43A1-8106-9545764CC95E}" type="parTrans" cxnId="{B8748969-E4CE-4E33-A38E-466ECF3ED6FD}">
      <dgm:prSet/>
      <dgm:spPr/>
      <dgm:t>
        <a:bodyPr/>
        <a:lstStyle/>
        <a:p>
          <a:endParaRPr lang="en-US"/>
        </a:p>
      </dgm:t>
    </dgm:pt>
    <dgm:pt modelId="{1A306025-9AAF-4A78-A2EB-BF78887610BA}" type="sibTrans" cxnId="{B8748969-E4CE-4E33-A38E-466ECF3ED6FD}">
      <dgm:prSet/>
      <dgm:spPr/>
      <dgm:t>
        <a:bodyPr/>
        <a:lstStyle/>
        <a:p>
          <a:endParaRPr lang="en-US"/>
        </a:p>
      </dgm:t>
    </dgm:pt>
    <dgm:pt modelId="{2CE27555-222C-405D-BB0C-368CF05BD530}">
      <dgm:prSet/>
      <dgm:spPr/>
      <dgm:t>
        <a:bodyPr/>
        <a:lstStyle/>
        <a:p>
          <a:r>
            <a:rPr lang="nl-BE"/>
            <a:t>Werkgever </a:t>
          </a:r>
          <a:endParaRPr lang="en-US"/>
        </a:p>
      </dgm:t>
    </dgm:pt>
    <dgm:pt modelId="{DAA66B66-78BE-4C9F-9701-1D4D862EB0AC}" type="parTrans" cxnId="{1D838880-18C2-4481-A010-DB79AEC49292}">
      <dgm:prSet/>
      <dgm:spPr/>
      <dgm:t>
        <a:bodyPr/>
        <a:lstStyle/>
        <a:p>
          <a:endParaRPr lang="en-US"/>
        </a:p>
      </dgm:t>
    </dgm:pt>
    <dgm:pt modelId="{ABD64C64-4757-49E5-A6D1-34BCAF02315A}" type="sibTrans" cxnId="{1D838880-18C2-4481-A010-DB79AEC49292}">
      <dgm:prSet/>
      <dgm:spPr/>
      <dgm:t>
        <a:bodyPr/>
        <a:lstStyle/>
        <a:p>
          <a:endParaRPr lang="en-US"/>
        </a:p>
      </dgm:t>
    </dgm:pt>
    <dgm:pt modelId="{73FA4586-D0B7-4C5D-BE92-B9CB53C2A923}">
      <dgm:prSet/>
      <dgm:spPr/>
      <dgm:t>
        <a:bodyPr/>
        <a:lstStyle/>
        <a:p>
          <a:r>
            <a:rPr lang="nl-BE" b="1"/>
            <a:t>Doel</a:t>
          </a:r>
          <a:r>
            <a:rPr lang="nl-BE"/>
            <a:t> is </a:t>
          </a:r>
          <a:r>
            <a:rPr lang="nl-BE" b="1"/>
            <a:t>een diploma </a:t>
          </a:r>
          <a:r>
            <a:rPr lang="nl-BE"/>
            <a:t>behalen = niet-duaal</a:t>
          </a:r>
          <a:endParaRPr lang="en-US"/>
        </a:p>
      </dgm:t>
    </dgm:pt>
    <dgm:pt modelId="{A4DC77EA-C073-4A44-B887-9C7876B1B252}" type="parTrans" cxnId="{15D531BA-0A85-434C-8AB4-A4F8A8CFEEA8}">
      <dgm:prSet/>
      <dgm:spPr/>
      <dgm:t>
        <a:bodyPr/>
        <a:lstStyle/>
        <a:p>
          <a:endParaRPr lang="en-US"/>
        </a:p>
      </dgm:t>
    </dgm:pt>
    <dgm:pt modelId="{1978D4E5-184F-49CD-B82C-47F887BF2855}" type="sibTrans" cxnId="{15D531BA-0A85-434C-8AB4-A4F8A8CFEEA8}">
      <dgm:prSet/>
      <dgm:spPr/>
      <dgm:t>
        <a:bodyPr/>
        <a:lstStyle/>
        <a:p>
          <a:endParaRPr lang="en-US"/>
        </a:p>
      </dgm:t>
    </dgm:pt>
    <dgm:pt modelId="{26EE397A-8BC4-4A80-9B86-6FB3E180CD5C}">
      <dgm:prSet/>
      <dgm:spPr/>
      <dgm:t>
        <a:bodyPr/>
        <a:lstStyle/>
        <a:p>
          <a:r>
            <a:rPr lang="nl-BE" dirty="0"/>
            <a:t>Onderwijskwalificatie 3</a:t>
          </a:r>
          <a:r>
            <a:rPr lang="nl-BE" baseline="30000" dirty="0"/>
            <a:t>e</a:t>
          </a:r>
          <a:r>
            <a:rPr lang="nl-BE" dirty="0"/>
            <a:t> graad</a:t>
          </a:r>
          <a:endParaRPr lang="en-US" dirty="0"/>
        </a:p>
      </dgm:t>
    </dgm:pt>
    <dgm:pt modelId="{989BF97C-D8B0-419F-B032-7F27D58CD1A5}" type="parTrans" cxnId="{7882D42A-FBF3-42DA-A353-2C36A4323330}">
      <dgm:prSet/>
      <dgm:spPr/>
      <dgm:t>
        <a:bodyPr/>
        <a:lstStyle/>
        <a:p>
          <a:endParaRPr lang="en-US"/>
        </a:p>
      </dgm:t>
    </dgm:pt>
    <dgm:pt modelId="{01D9227E-ADD5-4CFE-BDFC-2950EFF204C4}" type="sibTrans" cxnId="{7882D42A-FBF3-42DA-A353-2C36A4323330}">
      <dgm:prSet/>
      <dgm:spPr/>
      <dgm:t>
        <a:bodyPr/>
        <a:lstStyle/>
        <a:p>
          <a:endParaRPr lang="en-US"/>
        </a:p>
      </dgm:t>
    </dgm:pt>
    <dgm:pt modelId="{629121F3-9E17-40BF-8FA1-4502FEFE0ED3}">
      <dgm:prSet/>
      <dgm:spPr/>
      <dgm:t>
        <a:bodyPr/>
        <a:lstStyle/>
        <a:p>
          <a:r>
            <a:rPr lang="nl-BE"/>
            <a:t>Beroepskwalificatie niveau 4</a:t>
          </a:r>
          <a:endParaRPr lang="en-US"/>
        </a:p>
      </dgm:t>
    </dgm:pt>
    <dgm:pt modelId="{CF1E4D5E-BE72-4926-8B1A-E8892074BD91}" type="parTrans" cxnId="{E4686251-D8BB-4E70-9BB2-E1266F7CA38C}">
      <dgm:prSet/>
      <dgm:spPr/>
      <dgm:t>
        <a:bodyPr/>
        <a:lstStyle/>
        <a:p>
          <a:endParaRPr lang="en-US"/>
        </a:p>
      </dgm:t>
    </dgm:pt>
    <dgm:pt modelId="{5440EF01-0738-482C-8903-803B7A9FC943}" type="sibTrans" cxnId="{E4686251-D8BB-4E70-9BB2-E1266F7CA38C}">
      <dgm:prSet/>
      <dgm:spPr/>
      <dgm:t>
        <a:bodyPr/>
        <a:lstStyle/>
        <a:p>
          <a:endParaRPr lang="en-US"/>
        </a:p>
      </dgm:t>
    </dgm:pt>
    <dgm:pt modelId="{C15E4D1D-4645-4C73-8ECC-A4595CA35D0E}">
      <dgm:prSet/>
      <dgm:spPr/>
      <dgm:t>
        <a:bodyPr/>
        <a:lstStyle/>
        <a:p>
          <a:r>
            <a:rPr lang="nl-BE"/>
            <a:t>Overstap naar niet-duaal traject blijft mogelijk</a:t>
          </a:r>
          <a:endParaRPr lang="en-US"/>
        </a:p>
      </dgm:t>
    </dgm:pt>
    <dgm:pt modelId="{D8026787-7954-4CCA-BED3-9CBED58F287C}" type="parTrans" cxnId="{1BF72E6D-3637-4172-A60C-114801585E71}">
      <dgm:prSet/>
      <dgm:spPr/>
      <dgm:t>
        <a:bodyPr/>
        <a:lstStyle/>
        <a:p>
          <a:endParaRPr lang="en-US"/>
        </a:p>
      </dgm:t>
    </dgm:pt>
    <dgm:pt modelId="{62E99A50-5E14-4F31-8508-05F6E528CFF2}" type="sibTrans" cxnId="{1BF72E6D-3637-4172-A60C-114801585E71}">
      <dgm:prSet/>
      <dgm:spPr/>
      <dgm:t>
        <a:bodyPr/>
        <a:lstStyle/>
        <a:p>
          <a:endParaRPr lang="en-US"/>
        </a:p>
      </dgm:t>
    </dgm:pt>
    <dgm:pt modelId="{B8640D40-85C0-4DB8-91B5-59FB724ECEC0}">
      <dgm:prSet/>
      <dgm:spPr/>
      <dgm:t>
        <a:bodyPr/>
        <a:lstStyle/>
        <a:p>
          <a:r>
            <a:rPr lang="nl-BE" dirty="0"/>
            <a:t>2 dagen leren op school</a:t>
          </a:r>
        </a:p>
      </dgm:t>
    </dgm:pt>
    <dgm:pt modelId="{753F9EB4-A753-4571-99E5-BED9AED12A95}" type="parTrans" cxnId="{203AA0FD-9E85-4AB1-8D58-83EAAB1FC8DF}">
      <dgm:prSet/>
      <dgm:spPr/>
    </dgm:pt>
    <dgm:pt modelId="{20190DDB-2B97-4650-9B1B-82325DBABB9C}" type="sibTrans" cxnId="{203AA0FD-9E85-4AB1-8D58-83EAAB1FC8DF}">
      <dgm:prSet/>
      <dgm:spPr/>
    </dgm:pt>
    <dgm:pt modelId="{5FD02A48-6845-4900-B157-5B65F4E30116}">
      <dgm:prSet/>
      <dgm:spPr/>
      <dgm:t>
        <a:bodyPr/>
        <a:lstStyle/>
        <a:p>
          <a:r>
            <a:rPr lang="nl-BE" dirty="0"/>
            <a:t>3 dagen leren op de werkplek</a:t>
          </a:r>
        </a:p>
      </dgm:t>
    </dgm:pt>
    <dgm:pt modelId="{4F9F20D0-0C95-4344-B802-C990B74EFC5E}" type="parTrans" cxnId="{C5B38104-BC1D-4CE0-80CD-6964C7AAF0E7}">
      <dgm:prSet/>
      <dgm:spPr/>
    </dgm:pt>
    <dgm:pt modelId="{4E69EB5E-7A8C-42D7-8151-2D817D97318A}" type="sibTrans" cxnId="{C5B38104-BC1D-4CE0-80CD-6964C7AAF0E7}">
      <dgm:prSet/>
      <dgm:spPr/>
    </dgm:pt>
    <dgm:pt modelId="{4C2197D4-7B23-42FA-AD22-F0596457D51D}" type="pres">
      <dgm:prSet presAssocID="{3442A81A-0B3D-4BA1-A455-EAB1BF7EEB01}" presName="linear" presStyleCnt="0">
        <dgm:presLayoutVars>
          <dgm:dir/>
          <dgm:animLvl val="lvl"/>
          <dgm:resizeHandles val="exact"/>
        </dgm:presLayoutVars>
      </dgm:prSet>
      <dgm:spPr/>
    </dgm:pt>
    <dgm:pt modelId="{BC7B96B0-143F-4461-B677-8B454B69F7FB}" type="pres">
      <dgm:prSet presAssocID="{7FD971D3-A729-49BA-AD54-3A78FE7B030C}" presName="parentLin" presStyleCnt="0"/>
      <dgm:spPr/>
    </dgm:pt>
    <dgm:pt modelId="{B41E82DF-46AA-4FA3-90F0-060BF5D7D318}" type="pres">
      <dgm:prSet presAssocID="{7FD971D3-A729-49BA-AD54-3A78FE7B030C}" presName="parentLeftMargin" presStyleLbl="node1" presStyleIdx="0" presStyleCnt="3"/>
      <dgm:spPr/>
    </dgm:pt>
    <dgm:pt modelId="{8931871E-6FBF-482D-91E0-D6B7745A040D}" type="pres">
      <dgm:prSet presAssocID="{7FD971D3-A729-49BA-AD54-3A78FE7B030C}" presName="parentText" presStyleLbl="node1" presStyleIdx="0" presStyleCnt="3">
        <dgm:presLayoutVars>
          <dgm:chMax val="0"/>
          <dgm:bulletEnabled val="1"/>
        </dgm:presLayoutVars>
      </dgm:prSet>
      <dgm:spPr/>
    </dgm:pt>
    <dgm:pt modelId="{F45D72B2-A3AC-4FB6-BCFA-93FB7A708D3B}" type="pres">
      <dgm:prSet presAssocID="{7FD971D3-A729-49BA-AD54-3A78FE7B030C}" presName="negativeSpace" presStyleCnt="0"/>
      <dgm:spPr/>
    </dgm:pt>
    <dgm:pt modelId="{7DB70A13-976D-4536-8405-5DDB70C622CB}" type="pres">
      <dgm:prSet presAssocID="{7FD971D3-A729-49BA-AD54-3A78FE7B030C}" presName="childText" presStyleLbl="conFgAcc1" presStyleIdx="0" presStyleCnt="3" custLinFactNeighborX="-10827" custLinFactNeighborY="10519">
        <dgm:presLayoutVars>
          <dgm:bulletEnabled val="1"/>
        </dgm:presLayoutVars>
      </dgm:prSet>
      <dgm:spPr/>
    </dgm:pt>
    <dgm:pt modelId="{C7BF0EBD-70C4-4C09-873F-F89447A4C6D6}" type="pres">
      <dgm:prSet presAssocID="{7115BE33-38F9-47F2-AD3C-30DFF91CDC65}" presName="spaceBetweenRectangles" presStyleCnt="0"/>
      <dgm:spPr/>
    </dgm:pt>
    <dgm:pt modelId="{93CD3BF5-B802-489C-9308-B00F2016E1C9}" type="pres">
      <dgm:prSet presAssocID="{668C80AD-F15B-482A-82A9-5B034BFB6E9A}" presName="parentLin" presStyleCnt="0"/>
      <dgm:spPr/>
    </dgm:pt>
    <dgm:pt modelId="{E45F9D09-BC21-4229-9DA5-157598B7B629}" type="pres">
      <dgm:prSet presAssocID="{668C80AD-F15B-482A-82A9-5B034BFB6E9A}" presName="parentLeftMargin" presStyleLbl="node1" presStyleIdx="0" presStyleCnt="3"/>
      <dgm:spPr/>
    </dgm:pt>
    <dgm:pt modelId="{7EBD0849-78CC-42FA-8689-BDD13600EF00}" type="pres">
      <dgm:prSet presAssocID="{668C80AD-F15B-482A-82A9-5B034BFB6E9A}" presName="parentText" presStyleLbl="node1" presStyleIdx="1" presStyleCnt="3">
        <dgm:presLayoutVars>
          <dgm:chMax val="0"/>
          <dgm:bulletEnabled val="1"/>
        </dgm:presLayoutVars>
      </dgm:prSet>
      <dgm:spPr/>
    </dgm:pt>
    <dgm:pt modelId="{DDF0E4B3-B13C-4F99-9929-93C1366BEE3C}" type="pres">
      <dgm:prSet presAssocID="{668C80AD-F15B-482A-82A9-5B034BFB6E9A}" presName="negativeSpace" presStyleCnt="0"/>
      <dgm:spPr/>
    </dgm:pt>
    <dgm:pt modelId="{A00623C6-492E-4475-83EB-AA643D971810}" type="pres">
      <dgm:prSet presAssocID="{668C80AD-F15B-482A-82A9-5B034BFB6E9A}" presName="childText" presStyleLbl="conFgAcc1" presStyleIdx="1" presStyleCnt="3">
        <dgm:presLayoutVars>
          <dgm:bulletEnabled val="1"/>
        </dgm:presLayoutVars>
      </dgm:prSet>
      <dgm:spPr/>
    </dgm:pt>
    <dgm:pt modelId="{A29C568A-4776-42F1-BA4B-74CF9CA8DEB9}" type="pres">
      <dgm:prSet presAssocID="{98DEF5BA-9C1A-4F48-B046-98FDA56A24A8}" presName="spaceBetweenRectangles" presStyleCnt="0"/>
      <dgm:spPr/>
    </dgm:pt>
    <dgm:pt modelId="{DEF80D76-EA71-4C83-88ED-1AAD6D61DFF1}" type="pres">
      <dgm:prSet presAssocID="{73FA4586-D0B7-4C5D-BE92-B9CB53C2A923}" presName="parentLin" presStyleCnt="0"/>
      <dgm:spPr/>
    </dgm:pt>
    <dgm:pt modelId="{00243C5E-A03F-46A6-8C12-699264FA61D6}" type="pres">
      <dgm:prSet presAssocID="{73FA4586-D0B7-4C5D-BE92-B9CB53C2A923}" presName="parentLeftMargin" presStyleLbl="node1" presStyleIdx="1" presStyleCnt="3"/>
      <dgm:spPr/>
    </dgm:pt>
    <dgm:pt modelId="{FAF3787D-8049-4523-8638-9BD46757081D}" type="pres">
      <dgm:prSet presAssocID="{73FA4586-D0B7-4C5D-BE92-B9CB53C2A923}" presName="parentText" presStyleLbl="node1" presStyleIdx="2" presStyleCnt="3">
        <dgm:presLayoutVars>
          <dgm:chMax val="0"/>
          <dgm:bulletEnabled val="1"/>
        </dgm:presLayoutVars>
      </dgm:prSet>
      <dgm:spPr/>
    </dgm:pt>
    <dgm:pt modelId="{3CD4AEB9-77E7-4990-9390-5793DFE3D25C}" type="pres">
      <dgm:prSet presAssocID="{73FA4586-D0B7-4C5D-BE92-B9CB53C2A923}" presName="negativeSpace" presStyleCnt="0"/>
      <dgm:spPr/>
    </dgm:pt>
    <dgm:pt modelId="{03405B09-A0DE-4BC2-9436-483CBC419198}" type="pres">
      <dgm:prSet presAssocID="{73FA4586-D0B7-4C5D-BE92-B9CB53C2A923}" presName="childText" presStyleLbl="conFgAcc1" presStyleIdx="2" presStyleCnt="3">
        <dgm:presLayoutVars>
          <dgm:bulletEnabled val="1"/>
        </dgm:presLayoutVars>
      </dgm:prSet>
      <dgm:spPr/>
    </dgm:pt>
  </dgm:ptLst>
  <dgm:cxnLst>
    <dgm:cxn modelId="{C5B38104-BC1D-4CE0-80CD-6964C7AAF0E7}" srcId="{7FD971D3-A729-49BA-AD54-3A78FE7B030C}" destId="{5FD02A48-6845-4900-B157-5B65F4E30116}" srcOrd="1" destOrd="0" parTransId="{4F9F20D0-0C95-4344-B802-C990B74EFC5E}" sibTransId="{4E69EB5E-7A8C-42D7-8151-2D817D97318A}"/>
    <dgm:cxn modelId="{B9402420-B19B-46F2-81EC-4D2E22CB45D4}" type="presOf" srcId="{3442A81A-0B3D-4BA1-A455-EAB1BF7EEB01}" destId="{4C2197D4-7B23-42FA-AD22-F0596457D51D}" srcOrd="0" destOrd="0" presId="urn:microsoft.com/office/officeart/2005/8/layout/list1"/>
    <dgm:cxn modelId="{0D93A229-901B-491E-A65E-5F12DA60BE75}" srcId="{3442A81A-0B3D-4BA1-A455-EAB1BF7EEB01}" destId="{668C80AD-F15B-482A-82A9-5B034BFB6E9A}" srcOrd="1" destOrd="0" parTransId="{8CE4BBB6-1689-4DE9-8F01-212F22193207}" sibTransId="{98DEF5BA-9C1A-4F48-B046-98FDA56A24A8}"/>
    <dgm:cxn modelId="{7882D42A-FBF3-42DA-A353-2C36A4323330}" srcId="{73FA4586-D0B7-4C5D-BE92-B9CB53C2A923}" destId="{26EE397A-8BC4-4A80-9B86-6FB3E180CD5C}" srcOrd="0" destOrd="0" parTransId="{989BF97C-D8B0-419F-B032-7F27D58CD1A5}" sibTransId="{01D9227E-ADD5-4CFE-BDFC-2950EFF204C4}"/>
    <dgm:cxn modelId="{A0694E36-9B79-4B3C-BB19-E35910D89197}" srcId="{668C80AD-F15B-482A-82A9-5B034BFB6E9A}" destId="{B9C3A6F9-BC2F-4213-B06C-E24D1B98ECF8}" srcOrd="0" destOrd="0" parTransId="{52985061-1D8F-4F5A-8537-5FAD5ECBC1DB}" sibTransId="{56C41A45-5B85-41B2-89E8-BEDFFC53A46F}"/>
    <dgm:cxn modelId="{6E68F339-622C-4AAF-8250-F555F81742B4}" type="presOf" srcId="{26EE397A-8BC4-4A80-9B86-6FB3E180CD5C}" destId="{03405B09-A0DE-4BC2-9436-483CBC419198}" srcOrd="0" destOrd="0" presId="urn:microsoft.com/office/officeart/2005/8/layout/list1"/>
    <dgm:cxn modelId="{5656E660-15C1-4631-9DD8-FB75CE9902A1}" type="presOf" srcId="{C15E4D1D-4645-4C73-8ECC-A4595CA35D0E}" destId="{03405B09-A0DE-4BC2-9436-483CBC419198}" srcOrd="0" destOrd="2" presId="urn:microsoft.com/office/officeart/2005/8/layout/list1"/>
    <dgm:cxn modelId="{7BCB3369-A60F-4BBC-A6FE-9628DF716D94}" type="presOf" srcId="{668C80AD-F15B-482A-82A9-5B034BFB6E9A}" destId="{E45F9D09-BC21-4229-9DA5-157598B7B629}" srcOrd="0" destOrd="0" presId="urn:microsoft.com/office/officeart/2005/8/layout/list1"/>
    <dgm:cxn modelId="{B8748969-E4CE-4E33-A38E-466ECF3ED6FD}" srcId="{668C80AD-F15B-482A-82A9-5B034BFB6E9A}" destId="{6410D5E3-3037-43A9-AE56-E5D0D11A1DCB}" srcOrd="1" destOrd="0" parTransId="{ABF4AD45-656D-43A1-8106-9545764CC95E}" sibTransId="{1A306025-9AAF-4A78-A2EB-BF78887610BA}"/>
    <dgm:cxn modelId="{DB1FD44A-0034-416E-ADFA-672E1E4075BF}" type="presOf" srcId="{7FD971D3-A729-49BA-AD54-3A78FE7B030C}" destId="{B41E82DF-46AA-4FA3-90F0-060BF5D7D318}" srcOrd="0" destOrd="0" presId="urn:microsoft.com/office/officeart/2005/8/layout/list1"/>
    <dgm:cxn modelId="{1BF72E6D-3637-4172-A60C-114801585E71}" srcId="{73FA4586-D0B7-4C5D-BE92-B9CB53C2A923}" destId="{C15E4D1D-4645-4C73-8ECC-A4595CA35D0E}" srcOrd="2" destOrd="0" parTransId="{D8026787-7954-4CCA-BED3-9CBED58F287C}" sibTransId="{62E99A50-5E14-4F31-8508-05F6E528CFF2}"/>
    <dgm:cxn modelId="{E4686251-D8BB-4E70-9BB2-E1266F7CA38C}" srcId="{73FA4586-D0B7-4C5D-BE92-B9CB53C2A923}" destId="{629121F3-9E17-40BF-8FA1-4502FEFE0ED3}" srcOrd="1" destOrd="0" parTransId="{CF1E4D5E-BE72-4926-8B1A-E8892074BD91}" sibTransId="{5440EF01-0738-482C-8903-803B7A9FC943}"/>
    <dgm:cxn modelId="{3DF03275-9229-4F9F-91ED-7C69DB5A7522}" type="presOf" srcId="{7FD971D3-A729-49BA-AD54-3A78FE7B030C}" destId="{8931871E-6FBF-482D-91E0-D6B7745A040D}" srcOrd="1" destOrd="0" presId="urn:microsoft.com/office/officeart/2005/8/layout/list1"/>
    <dgm:cxn modelId="{6447A377-86BC-4353-A1FD-AC8ADCD35500}" type="presOf" srcId="{73FA4586-D0B7-4C5D-BE92-B9CB53C2A923}" destId="{FAF3787D-8049-4523-8638-9BD46757081D}" srcOrd="1" destOrd="0" presId="urn:microsoft.com/office/officeart/2005/8/layout/list1"/>
    <dgm:cxn modelId="{4611205A-7B09-4484-BF9C-11067B5A54F5}" type="presOf" srcId="{5FD02A48-6845-4900-B157-5B65F4E30116}" destId="{7DB70A13-976D-4536-8405-5DDB70C622CB}" srcOrd="0" destOrd="1" presId="urn:microsoft.com/office/officeart/2005/8/layout/list1"/>
    <dgm:cxn modelId="{7A3DE47A-8656-4003-AE93-F9BB817257B0}" type="presOf" srcId="{B8640D40-85C0-4DB8-91B5-59FB724ECEC0}" destId="{7DB70A13-976D-4536-8405-5DDB70C622CB}" srcOrd="0" destOrd="0" presId="urn:microsoft.com/office/officeart/2005/8/layout/list1"/>
    <dgm:cxn modelId="{1D838880-18C2-4481-A010-DB79AEC49292}" srcId="{668C80AD-F15B-482A-82A9-5B034BFB6E9A}" destId="{2CE27555-222C-405D-BB0C-368CF05BD530}" srcOrd="2" destOrd="0" parTransId="{DAA66B66-78BE-4C9F-9701-1D4D862EB0AC}" sibTransId="{ABD64C64-4757-49E5-A6D1-34BCAF02315A}"/>
    <dgm:cxn modelId="{FCB8F396-B396-49AC-BEFE-6F3B7DE62EBB}" type="presOf" srcId="{6410D5E3-3037-43A9-AE56-E5D0D11A1DCB}" destId="{A00623C6-492E-4475-83EB-AA643D971810}" srcOrd="0" destOrd="1" presId="urn:microsoft.com/office/officeart/2005/8/layout/list1"/>
    <dgm:cxn modelId="{ED3FD3B3-6858-4F87-BB54-A12A1958B101}" type="presOf" srcId="{629121F3-9E17-40BF-8FA1-4502FEFE0ED3}" destId="{03405B09-A0DE-4BC2-9436-483CBC419198}" srcOrd="0" destOrd="1" presId="urn:microsoft.com/office/officeart/2005/8/layout/list1"/>
    <dgm:cxn modelId="{15D531BA-0A85-434C-8AB4-A4F8A8CFEEA8}" srcId="{3442A81A-0B3D-4BA1-A455-EAB1BF7EEB01}" destId="{73FA4586-D0B7-4C5D-BE92-B9CB53C2A923}" srcOrd="2" destOrd="0" parTransId="{A4DC77EA-C073-4A44-B887-9C7876B1B252}" sibTransId="{1978D4E5-184F-49CD-B82C-47F887BF2855}"/>
    <dgm:cxn modelId="{DD3E6BD4-025F-405F-9A3B-200E1748C7A8}" type="presOf" srcId="{2CE27555-222C-405D-BB0C-368CF05BD530}" destId="{A00623C6-492E-4475-83EB-AA643D971810}" srcOrd="0" destOrd="2" presId="urn:microsoft.com/office/officeart/2005/8/layout/list1"/>
    <dgm:cxn modelId="{B99CA9D9-03B7-43AE-A9DC-49D2A138AE83}" srcId="{3442A81A-0B3D-4BA1-A455-EAB1BF7EEB01}" destId="{7FD971D3-A729-49BA-AD54-3A78FE7B030C}" srcOrd="0" destOrd="0" parTransId="{4ABE9793-9462-4310-A5C7-0CB5799472B0}" sibTransId="{7115BE33-38F9-47F2-AD3C-30DFF91CDC65}"/>
    <dgm:cxn modelId="{1A2BC2E7-FEFE-4ABF-92F2-419A8B3DCD10}" type="presOf" srcId="{73FA4586-D0B7-4C5D-BE92-B9CB53C2A923}" destId="{00243C5E-A03F-46A6-8C12-699264FA61D6}" srcOrd="0" destOrd="0" presId="urn:microsoft.com/office/officeart/2005/8/layout/list1"/>
    <dgm:cxn modelId="{1BC0DEED-2106-43CC-812C-DA90240C0BB4}" type="presOf" srcId="{B9C3A6F9-BC2F-4213-B06C-E24D1B98ECF8}" destId="{A00623C6-492E-4475-83EB-AA643D971810}" srcOrd="0" destOrd="0" presId="urn:microsoft.com/office/officeart/2005/8/layout/list1"/>
    <dgm:cxn modelId="{1AAE3CF4-7C31-4F68-BA57-FF74795F0EA7}" type="presOf" srcId="{668C80AD-F15B-482A-82A9-5B034BFB6E9A}" destId="{7EBD0849-78CC-42FA-8689-BDD13600EF00}" srcOrd="1" destOrd="0" presId="urn:microsoft.com/office/officeart/2005/8/layout/list1"/>
    <dgm:cxn modelId="{203AA0FD-9E85-4AB1-8D58-83EAAB1FC8DF}" srcId="{7FD971D3-A729-49BA-AD54-3A78FE7B030C}" destId="{B8640D40-85C0-4DB8-91B5-59FB724ECEC0}" srcOrd="0" destOrd="0" parTransId="{753F9EB4-A753-4571-99E5-BED9AED12A95}" sibTransId="{20190DDB-2B97-4650-9B1B-82325DBABB9C}"/>
    <dgm:cxn modelId="{EABAD8C7-D0E3-4C0B-BF7B-50B1518BB895}" type="presParOf" srcId="{4C2197D4-7B23-42FA-AD22-F0596457D51D}" destId="{BC7B96B0-143F-4461-B677-8B454B69F7FB}" srcOrd="0" destOrd="0" presId="urn:microsoft.com/office/officeart/2005/8/layout/list1"/>
    <dgm:cxn modelId="{8CB9727B-BD7A-45CD-9722-C053872C1730}" type="presParOf" srcId="{BC7B96B0-143F-4461-B677-8B454B69F7FB}" destId="{B41E82DF-46AA-4FA3-90F0-060BF5D7D318}" srcOrd="0" destOrd="0" presId="urn:microsoft.com/office/officeart/2005/8/layout/list1"/>
    <dgm:cxn modelId="{87629265-FEFF-42EF-9EB5-67FE9918E900}" type="presParOf" srcId="{BC7B96B0-143F-4461-B677-8B454B69F7FB}" destId="{8931871E-6FBF-482D-91E0-D6B7745A040D}" srcOrd="1" destOrd="0" presId="urn:microsoft.com/office/officeart/2005/8/layout/list1"/>
    <dgm:cxn modelId="{E44A5BA4-6020-496D-A06E-60AFEAF35301}" type="presParOf" srcId="{4C2197D4-7B23-42FA-AD22-F0596457D51D}" destId="{F45D72B2-A3AC-4FB6-BCFA-93FB7A708D3B}" srcOrd="1" destOrd="0" presId="urn:microsoft.com/office/officeart/2005/8/layout/list1"/>
    <dgm:cxn modelId="{BD895C06-7752-4F0F-A1D5-7025267D5D67}" type="presParOf" srcId="{4C2197D4-7B23-42FA-AD22-F0596457D51D}" destId="{7DB70A13-976D-4536-8405-5DDB70C622CB}" srcOrd="2" destOrd="0" presId="urn:microsoft.com/office/officeart/2005/8/layout/list1"/>
    <dgm:cxn modelId="{BCFE0B42-58D0-4CE2-A069-0B8C33D0B74A}" type="presParOf" srcId="{4C2197D4-7B23-42FA-AD22-F0596457D51D}" destId="{C7BF0EBD-70C4-4C09-873F-F89447A4C6D6}" srcOrd="3" destOrd="0" presId="urn:microsoft.com/office/officeart/2005/8/layout/list1"/>
    <dgm:cxn modelId="{22919AED-D710-4804-8902-8D668FCDE2B4}" type="presParOf" srcId="{4C2197D4-7B23-42FA-AD22-F0596457D51D}" destId="{93CD3BF5-B802-489C-9308-B00F2016E1C9}" srcOrd="4" destOrd="0" presId="urn:microsoft.com/office/officeart/2005/8/layout/list1"/>
    <dgm:cxn modelId="{D8C33C21-6625-4F71-866B-136CF9E8816E}" type="presParOf" srcId="{93CD3BF5-B802-489C-9308-B00F2016E1C9}" destId="{E45F9D09-BC21-4229-9DA5-157598B7B629}" srcOrd="0" destOrd="0" presId="urn:microsoft.com/office/officeart/2005/8/layout/list1"/>
    <dgm:cxn modelId="{3D36DA2B-AB9A-4382-85BB-8AE5348944C3}" type="presParOf" srcId="{93CD3BF5-B802-489C-9308-B00F2016E1C9}" destId="{7EBD0849-78CC-42FA-8689-BDD13600EF00}" srcOrd="1" destOrd="0" presId="urn:microsoft.com/office/officeart/2005/8/layout/list1"/>
    <dgm:cxn modelId="{366F1641-DF09-4856-BE5C-2B52BF3773E2}" type="presParOf" srcId="{4C2197D4-7B23-42FA-AD22-F0596457D51D}" destId="{DDF0E4B3-B13C-4F99-9929-93C1366BEE3C}" srcOrd="5" destOrd="0" presId="urn:microsoft.com/office/officeart/2005/8/layout/list1"/>
    <dgm:cxn modelId="{D253562B-FEBE-4E5A-9553-5BA510CFAB2C}" type="presParOf" srcId="{4C2197D4-7B23-42FA-AD22-F0596457D51D}" destId="{A00623C6-492E-4475-83EB-AA643D971810}" srcOrd="6" destOrd="0" presId="urn:microsoft.com/office/officeart/2005/8/layout/list1"/>
    <dgm:cxn modelId="{C4F7807A-6C62-47ED-B9CB-24BE5265B4D2}" type="presParOf" srcId="{4C2197D4-7B23-42FA-AD22-F0596457D51D}" destId="{A29C568A-4776-42F1-BA4B-74CF9CA8DEB9}" srcOrd="7" destOrd="0" presId="urn:microsoft.com/office/officeart/2005/8/layout/list1"/>
    <dgm:cxn modelId="{1DA9E701-BDDA-46F5-82C6-6D507B1A106D}" type="presParOf" srcId="{4C2197D4-7B23-42FA-AD22-F0596457D51D}" destId="{DEF80D76-EA71-4C83-88ED-1AAD6D61DFF1}" srcOrd="8" destOrd="0" presId="urn:microsoft.com/office/officeart/2005/8/layout/list1"/>
    <dgm:cxn modelId="{5C8D9B96-1A46-4773-BCA6-09D494D6ED96}" type="presParOf" srcId="{DEF80D76-EA71-4C83-88ED-1AAD6D61DFF1}" destId="{00243C5E-A03F-46A6-8C12-699264FA61D6}" srcOrd="0" destOrd="0" presId="urn:microsoft.com/office/officeart/2005/8/layout/list1"/>
    <dgm:cxn modelId="{653FA1D7-C454-45C4-9E09-6B544CAC03C9}" type="presParOf" srcId="{DEF80D76-EA71-4C83-88ED-1AAD6D61DFF1}" destId="{FAF3787D-8049-4523-8638-9BD46757081D}" srcOrd="1" destOrd="0" presId="urn:microsoft.com/office/officeart/2005/8/layout/list1"/>
    <dgm:cxn modelId="{D7F27DBF-A658-4B9E-BDDB-F6CEB90AE423}" type="presParOf" srcId="{4C2197D4-7B23-42FA-AD22-F0596457D51D}" destId="{3CD4AEB9-77E7-4990-9390-5793DFE3D25C}" srcOrd="9" destOrd="0" presId="urn:microsoft.com/office/officeart/2005/8/layout/list1"/>
    <dgm:cxn modelId="{C71666DF-EF96-491E-9A63-C81EE26DF034}" type="presParOf" srcId="{4C2197D4-7B23-42FA-AD22-F0596457D51D}" destId="{03405B09-A0DE-4BC2-9436-483CBC41919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55C73-733B-449D-AB84-9D75CAFA15EC}"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F973ACAB-4CD2-42A2-9DD2-1A36D190A1EB}">
      <dgm:prSet/>
      <dgm:spPr/>
      <dgm:t>
        <a:bodyPr/>
        <a:lstStyle/>
        <a:p>
          <a:r>
            <a:rPr lang="nl-BE" dirty="0"/>
            <a:t>Je krijgt een realistisch beeld van de job</a:t>
          </a:r>
          <a:endParaRPr lang="en-US" dirty="0"/>
        </a:p>
      </dgm:t>
    </dgm:pt>
    <dgm:pt modelId="{BB8164CD-9171-4ED3-BE6F-28BE631D0322}" type="parTrans" cxnId="{93ACF6DB-6FE0-4900-9FD2-2447767B89B6}">
      <dgm:prSet/>
      <dgm:spPr/>
      <dgm:t>
        <a:bodyPr/>
        <a:lstStyle/>
        <a:p>
          <a:endParaRPr lang="en-US"/>
        </a:p>
      </dgm:t>
    </dgm:pt>
    <dgm:pt modelId="{836C6430-D3B2-457F-B8E3-AB04A0203D94}" type="sibTrans" cxnId="{93ACF6DB-6FE0-4900-9FD2-2447767B89B6}">
      <dgm:prSet/>
      <dgm:spPr/>
      <dgm:t>
        <a:bodyPr/>
        <a:lstStyle/>
        <a:p>
          <a:endParaRPr lang="en-US"/>
        </a:p>
      </dgm:t>
    </dgm:pt>
    <dgm:pt modelId="{84C3704C-7CA9-4933-92BE-A0D84FFAE0ED}">
      <dgm:prSet/>
      <dgm:spPr/>
      <dgm:t>
        <a:bodyPr/>
        <a:lstStyle/>
        <a:p>
          <a:r>
            <a:rPr lang="nl-BE" dirty="0"/>
            <a:t>Je doet veel praktijkervaring op</a:t>
          </a:r>
          <a:endParaRPr lang="en-US" dirty="0"/>
        </a:p>
      </dgm:t>
    </dgm:pt>
    <dgm:pt modelId="{D0A299C8-5E7F-4FC1-84BC-F0FE370B7148}" type="parTrans" cxnId="{D04A1C15-4712-46EB-85A6-E7398D04C2E0}">
      <dgm:prSet/>
      <dgm:spPr/>
      <dgm:t>
        <a:bodyPr/>
        <a:lstStyle/>
        <a:p>
          <a:endParaRPr lang="en-US"/>
        </a:p>
      </dgm:t>
    </dgm:pt>
    <dgm:pt modelId="{45528F39-04D2-4F32-9EE7-4C8FC12A2828}" type="sibTrans" cxnId="{D04A1C15-4712-46EB-85A6-E7398D04C2E0}">
      <dgm:prSet/>
      <dgm:spPr/>
      <dgm:t>
        <a:bodyPr/>
        <a:lstStyle/>
        <a:p>
          <a:endParaRPr lang="en-US"/>
        </a:p>
      </dgm:t>
    </dgm:pt>
    <dgm:pt modelId="{B15CCF97-7771-4371-BFD0-C7DC733EB0E3}">
      <dgm:prSet/>
      <dgm:spPr/>
      <dgm:t>
        <a:bodyPr/>
        <a:lstStyle/>
        <a:p>
          <a:r>
            <a:rPr lang="nl-BE" dirty="0"/>
            <a:t>Je gaat graag zelf aan de slag. En dat wil je doen op school én op een werkplek </a:t>
          </a:r>
          <a:endParaRPr lang="en-US" dirty="0"/>
        </a:p>
      </dgm:t>
    </dgm:pt>
    <dgm:pt modelId="{A45DA42E-9579-4077-ACB2-9D439F87C5EC}" type="parTrans" cxnId="{294E484F-68C2-458C-8287-AB9E4CC42754}">
      <dgm:prSet/>
      <dgm:spPr/>
      <dgm:t>
        <a:bodyPr/>
        <a:lstStyle/>
        <a:p>
          <a:endParaRPr lang="en-US"/>
        </a:p>
      </dgm:t>
    </dgm:pt>
    <dgm:pt modelId="{42DEF851-2C72-458F-81FA-77EA4E9C6A27}" type="sibTrans" cxnId="{294E484F-68C2-458C-8287-AB9E4CC42754}">
      <dgm:prSet/>
      <dgm:spPr/>
      <dgm:t>
        <a:bodyPr/>
        <a:lstStyle/>
        <a:p>
          <a:endParaRPr lang="en-US"/>
        </a:p>
      </dgm:t>
    </dgm:pt>
    <dgm:pt modelId="{F0D5AB47-ABF2-4609-8E11-00D61AE746EC}">
      <dgm:prSet/>
      <dgm:spPr/>
      <dgm:t>
        <a:bodyPr/>
        <a:lstStyle/>
        <a:p>
          <a:r>
            <a:rPr lang="en-US" dirty="0"/>
            <a:t>Je </a:t>
          </a:r>
          <a:r>
            <a:rPr lang="en-US" dirty="0" err="1"/>
            <a:t>houdt</a:t>
          </a:r>
          <a:r>
            <a:rPr lang="en-US" dirty="0"/>
            <a:t> van </a:t>
          </a:r>
          <a:r>
            <a:rPr lang="en-US" dirty="0" err="1"/>
            <a:t>veel</a:t>
          </a:r>
          <a:r>
            <a:rPr lang="en-US" dirty="0"/>
            <a:t> </a:t>
          </a:r>
          <a:r>
            <a:rPr lang="en-US" dirty="0" err="1"/>
            <a:t>variatie</a:t>
          </a:r>
          <a:endParaRPr lang="en-US" dirty="0"/>
        </a:p>
      </dgm:t>
    </dgm:pt>
    <dgm:pt modelId="{4B1B61AF-A48F-4AF4-A3C1-F782F4B543C1}" type="parTrans" cxnId="{9B0484A4-83EF-4326-A795-A76A2F284AEF}">
      <dgm:prSet/>
      <dgm:spPr/>
      <dgm:t>
        <a:bodyPr/>
        <a:lstStyle/>
        <a:p>
          <a:endParaRPr lang="en-US"/>
        </a:p>
      </dgm:t>
    </dgm:pt>
    <dgm:pt modelId="{99EA5261-F09F-4DC8-BA2B-8857F51AB09E}" type="sibTrans" cxnId="{9B0484A4-83EF-4326-A795-A76A2F284AEF}">
      <dgm:prSet/>
      <dgm:spPr/>
      <dgm:t>
        <a:bodyPr/>
        <a:lstStyle/>
        <a:p>
          <a:endParaRPr lang="en-US"/>
        </a:p>
      </dgm:t>
    </dgm:pt>
    <dgm:pt modelId="{8EB75274-94C6-421B-AD98-9EE63296BD7D}">
      <dgm:prSet/>
      <dgm:spPr/>
      <dgm:t>
        <a:bodyPr/>
        <a:lstStyle/>
        <a:p>
          <a:r>
            <a:rPr lang="nl-BE" dirty="0"/>
            <a:t>Je leert een heleboel nieuwe mensen leren kennen </a:t>
          </a:r>
          <a:endParaRPr lang="en-US" dirty="0"/>
        </a:p>
      </dgm:t>
    </dgm:pt>
    <dgm:pt modelId="{E79BD4DB-5B94-4B68-B73C-B444153F1B80}" type="parTrans" cxnId="{16B8E16D-2847-4C5B-B4B7-3D8BDD518B29}">
      <dgm:prSet/>
      <dgm:spPr/>
      <dgm:t>
        <a:bodyPr/>
        <a:lstStyle/>
        <a:p>
          <a:endParaRPr lang="en-US"/>
        </a:p>
      </dgm:t>
    </dgm:pt>
    <dgm:pt modelId="{B5AE913F-C0B5-4142-B266-BA6105E69AAD}" type="sibTrans" cxnId="{16B8E16D-2847-4C5B-B4B7-3D8BDD518B29}">
      <dgm:prSet/>
      <dgm:spPr/>
      <dgm:t>
        <a:bodyPr/>
        <a:lstStyle/>
        <a:p>
          <a:endParaRPr lang="en-US"/>
        </a:p>
      </dgm:t>
    </dgm:pt>
    <dgm:pt modelId="{FACCAAF0-4EE8-4939-AEA6-1CB15C39D783}">
      <dgm:prSet/>
      <dgm:spPr/>
      <dgm:t>
        <a:bodyPr/>
        <a:lstStyle/>
        <a:p>
          <a:r>
            <a:rPr lang="en-US" dirty="0"/>
            <a:t>Je </a:t>
          </a:r>
          <a:r>
            <a:rPr lang="en-US" dirty="0" err="1"/>
            <a:t>leert</a:t>
          </a:r>
          <a:r>
            <a:rPr lang="en-US" dirty="0"/>
            <a:t> </a:t>
          </a:r>
          <a:r>
            <a:rPr lang="en-US" dirty="0" err="1"/>
            <a:t>deel</a:t>
          </a:r>
          <a:r>
            <a:rPr lang="en-US" dirty="0"/>
            <a:t> </a:t>
          </a:r>
          <a:r>
            <a:rPr lang="en-US" dirty="0" err="1"/>
            <a:t>uitmaken</a:t>
          </a:r>
          <a:r>
            <a:rPr lang="en-US" dirty="0"/>
            <a:t> van </a:t>
          </a:r>
          <a:r>
            <a:rPr lang="en-US" dirty="0" err="1"/>
            <a:t>een</a:t>
          </a:r>
          <a:r>
            <a:rPr lang="en-US" dirty="0"/>
            <a:t> </a:t>
          </a:r>
          <a:r>
            <a:rPr lang="en-US" dirty="0" err="1"/>
            <a:t>echt</a:t>
          </a:r>
          <a:r>
            <a:rPr lang="en-US" dirty="0"/>
            <a:t> team</a:t>
          </a:r>
        </a:p>
      </dgm:t>
    </dgm:pt>
    <dgm:pt modelId="{601C7E97-A103-4B77-A915-E1F465C87F3D}" type="parTrans" cxnId="{15A8EBD9-B800-44C7-BD88-8AACE39B7D82}">
      <dgm:prSet/>
      <dgm:spPr/>
      <dgm:t>
        <a:bodyPr/>
        <a:lstStyle/>
        <a:p>
          <a:endParaRPr lang="en-US"/>
        </a:p>
      </dgm:t>
    </dgm:pt>
    <dgm:pt modelId="{52B605FE-B583-4AE9-AD44-0D0DCCFE3EC7}" type="sibTrans" cxnId="{15A8EBD9-B800-44C7-BD88-8AACE39B7D82}">
      <dgm:prSet/>
      <dgm:spPr/>
      <dgm:t>
        <a:bodyPr/>
        <a:lstStyle/>
        <a:p>
          <a:endParaRPr lang="en-US"/>
        </a:p>
      </dgm:t>
    </dgm:pt>
    <dgm:pt modelId="{3A56F4D1-2243-4920-97E3-5388BE70EBDF}">
      <dgm:prSet/>
      <dgm:spPr/>
      <dgm:t>
        <a:bodyPr/>
        <a:lstStyle/>
        <a:p>
          <a:r>
            <a:rPr lang="nl-BE" dirty="0"/>
            <a:t>Je leert goed communiceren op de werkvloer </a:t>
          </a:r>
          <a:endParaRPr lang="en-US" dirty="0"/>
        </a:p>
      </dgm:t>
    </dgm:pt>
    <dgm:pt modelId="{970238D8-20F0-4FCD-AFED-6516C7E1EDF8}" type="parTrans" cxnId="{3A216C7B-0C5F-47CA-BC14-AB6C5CA5AFD7}">
      <dgm:prSet/>
      <dgm:spPr/>
      <dgm:t>
        <a:bodyPr/>
        <a:lstStyle/>
        <a:p>
          <a:endParaRPr lang="en-US"/>
        </a:p>
      </dgm:t>
    </dgm:pt>
    <dgm:pt modelId="{3170E1F6-F158-4A88-90BA-4C73C05FA47B}" type="sibTrans" cxnId="{3A216C7B-0C5F-47CA-BC14-AB6C5CA5AFD7}">
      <dgm:prSet/>
      <dgm:spPr/>
      <dgm:t>
        <a:bodyPr/>
        <a:lstStyle/>
        <a:p>
          <a:endParaRPr lang="en-US"/>
        </a:p>
      </dgm:t>
    </dgm:pt>
    <dgm:pt modelId="{D01E5BC9-EEFC-4879-A3CA-799332F01227}">
      <dgm:prSet/>
      <dgm:spPr/>
      <dgm:t>
        <a:bodyPr/>
        <a:lstStyle/>
        <a:p>
          <a:r>
            <a:rPr lang="en-US" dirty="0"/>
            <a:t>Je </a:t>
          </a:r>
          <a:r>
            <a:rPr lang="en-US" dirty="0" err="1"/>
            <a:t>kan</a:t>
          </a:r>
          <a:r>
            <a:rPr lang="en-US" dirty="0"/>
            <a:t> </a:t>
          </a:r>
          <a:r>
            <a:rPr lang="en-US" dirty="0" err="1"/>
            <a:t>een</a:t>
          </a:r>
          <a:r>
            <a:rPr lang="en-US" dirty="0"/>
            <a:t> </a:t>
          </a:r>
          <a:r>
            <a:rPr lang="en-US" dirty="0" err="1"/>
            <a:t>goed</a:t>
          </a:r>
          <a:r>
            <a:rPr lang="en-US" dirty="0"/>
            <a:t> </a:t>
          </a:r>
          <a:r>
            <a:rPr lang="en-US" dirty="0" err="1"/>
            <a:t>onderbouwde</a:t>
          </a:r>
          <a:r>
            <a:rPr lang="en-US" dirty="0"/>
            <a:t> </a:t>
          </a:r>
          <a:r>
            <a:rPr lang="en-US" dirty="0" err="1"/>
            <a:t>keuze</a:t>
          </a:r>
          <a:r>
            <a:rPr lang="en-US" dirty="0"/>
            <a:t> </a:t>
          </a:r>
          <a:r>
            <a:rPr lang="en-US" dirty="0" err="1"/>
            <a:t>maken</a:t>
          </a:r>
          <a:r>
            <a:rPr lang="en-US" dirty="0"/>
            <a:t> </a:t>
          </a:r>
          <a:r>
            <a:rPr lang="en-US" dirty="0" err="1"/>
            <a:t>tussen</a:t>
          </a:r>
          <a:r>
            <a:rPr lang="en-US" dirty="0"/>
            <a:t> </a:t>
          </a:r>
          <a:r>
            <a:rPr lang="en-US" dirty="0" err="1"/>
            <a:t>werken</a:t>
          </a:r>
          <a:r>
            <a:rPr lang="en-US" dirty="0"/>
            <a:t> </a:t>
          </a:r>
          <a:r>
            <a:rPr lang="en-US" dirty="0" err="1"/>
            <a:t>en</a:t>
          </a:r>
          <a:r>
            <a:rPr lang="en-US" dirty="0"/>
            <a:t> </a:t>
          </a:r>
          <a:r>
            <a:rPr lang="en-US" dirty="0" err="1"/>
            <a:t>verder</a:t>
          </a:r>
          <a:r>
            <a:rPr lang="en-US" dirty="0"/>
            <a:t> </a:t>
          </a:r>
          <a:r>
            <a:rPr lang="en-US" dirty="0" err="1"/>
            <a:t>studeren</a:t>
          </a:r>
          <a:endParaRPr lang="en-US" dirty="0"/>
        </a:p>
      </dgm:t>
    </dgm:pt>
    <dgm:pt modelId="{21414F9F-3C08-4E78-87C0-EDFDA6C3AAD0}" type="parTrans" cxnId="{96B4F29F-0D6F-4047-893B-2FB2B5B1A1D8}">
      <dgm:prSet/>
      <dgm:spPr/>
      <dgm:t>
        <a:bodyPr/>
        <a:lstStyle/>
        <a:p>
          <a:endParaRPr lang="en-US"/>
        </a:p>
      </dgm:t>
    </dgm:pt>
    <dgm:pt modelId="{918C2A38-C547-47A6-876E-E46821E28867}" type="sibTrans" cxnId="{96B4F29F-0D6F-4047-893B-2FB2B5B1A1D8}">
      <dgm:prSet/>
      <dgm:spPr/>
      <dgm:t>
        <a:bodyPr/>
        <a:lstStyle/>
        <a:p>
          <a:endParaRPr lang="en-US"/>
        </a:p>
      </dgm:t>
    </dgm:pt>
    <dgm:pt modelId="{F9D50FCB-92A1-4084-8C2A-2AEFF1315506}">
      <dgm:prSet/>
      <dgm:spPr/>
      <dgm:t>
        <a:bodyPr/>
        <a:lstStyle/>
        <a:p>
          <a:r>
            <a:rPr lang="en-US" dirty="0" err="1"/>
            <a:t>Leren</a:t>
          </a:r>
          <a:r>
            <a:rPr lang="en-US" dirty="0"/>
            <a:t> op de </a:t>
          </a:r>
          <a:r>
            <a:rPr lang="en-US" dirty="0" err="1"/>
            <a:t>werkplek</a:t>
          </a:r>
          <a:r>
            <a:rPr lang="en-US" dirty="0"/>
            <a:t>, </a:t>
          </a:r>
          <a:r>
            <a:rPr lang="en-US" dirty="0" err="1"/>
            <a:t>leidt</a:t>
          </a:r>
          <a:r>
            <a:rPr lang="en-US" dirty="0"/>
            <a:t> in </a:t>
          </a:r>
          <a:r>
            <a:rPr lang="en-US" dirty="0" err="1"/>
            <a:t>veel</a:t>
          </a:r>
          <a:r>
            <a:rPr lang="en-US" dirty="0"/>
            <a:t> </a:t>
          </a:r>
          <a:r>
            <a:rPr lang="en-US" dirty="0" err="1"/>
            <a:t>gevallen</a:t>
          </a:r>
          <a:r>
            <a:rPr lang="en-US" dirty="0"/>
            <a:t> tot </a:t>
          </a:r>
          <a:r>
            <a:rPr lang="en-US" dirty="0" err="1"/>
            <a:t>jobopportuniteiten</a:t>
          </a:r>
          <a:r>
            <a:rPr lang="en-US" dirty="0"/>
            <a:t> </a:t>
          </a:r>
        </a:p>
      </dgm:t>
    </dgm:pt>
    <dgm:pt modelId="{4A75A6D3-3B23-439E-A33A-7982A851FC6F}" type="parTrans" cxnId="{C6A5BFC8-D5A2-41CD-8B3D-26E34630E0E8}">
      <dgm:prSet/>
      <dgm:spPr/>
      <dgm:t>
        <a:bodyPr/>
        <a:lstStyle/>
        <a:p>
          <a:endParaRPr lang="en-US"/>
        </a:p>
      </dgm:t>
    </dgm:pt>
    <dgm:pt modelId="{7C480074-0903-407B-937D-D1A7EF1CC5C5}" type="sibTrans" cxnId="{C6A5BFC8-D5A2-41CD-8B3D-26E34630E0E8}">
      <dgm:prSet/>
      <dgm:spPr/>
      <dgm:t>
        <a:bodyPr/>
        <a:lstStyle/>
        <a:p>
          <a:endParaRPr lang="en-US"/>
        </a:p>
      </dgm:t>
    </dgm:pt>
    <dgm:pt modelId="{C5F8252B-29EA-4CC1-AF61-B8A26C358ECE}">
      <dgm:prSet/>
      <dgm:spPr/>
      <dgm:t>
        <a:bodyPr/>
        <a:lstStyle/>
        <a:p>
          <a:r>
            <a:rPr lang="nl-BE" dirty="0"/>
            <a:t>En ook tegen meer </a:t>
          </a:r>
          <a:r>
            <a:rPr lang="nl-BE" dirty="0" err="1"/>
            <a:t>jobzekerheid</a:t>
          </a:r>
          <a:r>
            <a:rPr lang="nl-BE" dirty="0"/>
            <a:t> na je studies zeg je geen “nee”</a:t>
          </a:r>
          <a:endParaRPr lang="en-US" dirty="0"/>
        </a:p>
      </dgm:t>
    </dgm:pt>
    <dgm:pt modelId="{41A7CE4B-1120-4A43-A2E8-44EBE21BAEF4}" type="parTrans" cxnId="{AF462594-6E75-4A9A-873F-F9EAEB890C75}">
      <dgm:prSet/>
      <dgm:spPr/>
      <dgm:t>
        <a:bodyPr/>
        <a:lstStyle/>
        <a:p>
          <a:endParaRPr lang="en-US"/>
        </a:p>
      </dgm:t>
    </dgm:pt>
    <dgm:pt modelId="{141C646A-4764-4633-981B-26A347860A9B}" type="sibTrans" cxnId="{AF462594-6E75-4A9A-873F-F9EAEB890C75}">
      <dgm:prSet/>
      <dgm:spPr/>
      <dgm:t>
        <a:bodyPr/>
        <a:lstStyle/>
        <a:p>
          <a:endParaRPr lang="en-US"/>
        </a:p>
      </dgm:t>
    </dgm:pt>
    <dgm:pt modelId="{A94D930A-40F3-4F0A-8292-1C81636C11FE}" type="pres">
      <dgm:prSet presAssocID="{79655C73-733B-449D-AB84-9D75CAFA15EC}" presName="vert0" presStyleCnt="0">
        <dgm:presLayoutVars>
          <dgm:dir/>
          <dgm:animOne val="branch"/>
          <dgm:animLvl val="lvl"/>
        </dgm:presLayoutVars>
      </dgm:prSet>
      <dgm:spPr/>
    </dgm:pt>
    <dgm:pt modelId="{650036D2-A001-4A7E-A87F-A63557A97C5A}" type="pres">
      <dgm:prSet presAssocID="{F973ACAB-4CD2-42A2-9DD2-1A36D190A1EB}" presName="thickLine" presStyleLbl="alignNode1" presStyleIdx="0" presStyleCnt="10"/>
      <dgm:spPr/>
    </dgm:pt>
    <dgm:pt modelId="{C9115589-A8C3-4FDF-9936-47466C16FC44}" type="pres">
      <dgm:prSet presAssocID="{F973ACAB-4CD2-42A2-9DD2-1A36D190A1EB}" presName="horz1" presStyleCnt="0"/>
      <dgm:spPr/>
    </dgm:pt>
    <dgm:pt modelId="{C3999C91-DED4-46E3-9A4F-E2AFE978F416}" type="pres">
      <dgm:prSet presAssocID="{F973ACAB-4CD2-42A2-9DD2-1A36D190A1EB}" presName="tx1" presStyleLbl="revTx" presStyleIdx="0" presStyleCnt="10"/>
      <dgm:spPr/>
    </dgm:pt>
    <dgm:pt modelId="{FA34A055-2A47-4488-90CF-9ABD60BCB805}" type="pres">
      <dgm:prSet presAssocID="{F973ACAB-4CD2-42A2-9DD2-1A36D190A1EB}" presName="vert1" presStyleCnt="0"/>
      <dgm:spPr/>
    </dgm:pt>
    <dgm:pt modelId="{79F4BBA1-36D0-407B-8C6D-41E0376C6521}" type="pres">
      <dgm:prSet presAssocID="{84C3704C-7CA9-4933-92BE-A0D84FFAE0ED}" presName="thickLine" presStyleLbl="alignNode1" presStyleIdx="1" presStyleCnt="10"/>
      <dgm:spPr/>
    </dgm:pt>
    <dgm:pt modelId="{02E0DB7D-F44C-48C5-BEEE-BEBB16816F58}" type="pres">
      <dgm:prSet presAssocID="{84C3704C-7CA9-4933-92BE-A0D84FFAE0ED}" presName="horz1" presStyleCnt="0"/>
      <dgm:spPr/>
    </dgm:pt>
    <dgm:pt modelId="{745E41E8-CC8A-4495-ADD1-FC6458542904}" type="pres">
      <dgm:prSet presAssocID="{84C3704C-7CA9-4933-92BE-A0D84FFAE0ED}" presName="tx1" presStyleLbl="revTx" presStyleIdx="1" presStyleCnt="10"/>
      <dgm:spPr/>
    </dgm:pt>
    <dgm:pt modelId="{25C2D159-E87B-4F5E-B39D-FB9296212A05}" type="pres">
      <dgm:prSet presAssocID="{84C3704C-7CA9-4933-92BE-A0D84FFAE0ED}" presName="vert1" presStyleCnt="0"/>
      <dgm:spPr/>
    </dgm:pt>
    <dgm:pt modelId="{BA85BDE8-AC77-4AE3-9AE5-3A029E24AF25}" type="pres">
      <dgm:prSet presAssocID="{B15CCF97-7771-4371-BFD0-C7DC733EB0E3}" presName="thickLine" presStyleLbl="alignNode1" presStyleIdx="2" presStyleCnt="10"/>
      <dgm:spPr/>
    </dgm:pt>
    <dgm:pt modelId="{CE31E121-0CBE-45C2-B5EF-2E83D25B227D}" type="pres">
      <dgm:prSet presAssocID="{B15CCF97-7771-4371-BFD0-C7DC733EB0E3}" presName="horz1" presStyleCnt="0"/>
      <dgm:spPr/>
    </dgm:pt>
    <dgm:pt modelId="{B24224D1-5F80-4D8B-B296-20BD5CE6C9A0}" type="pres">
      <dgm:prSet presAssocID="{B15CCF97-7771-4371-BFD0-C7DC733EB0E3}" presName="tx1" presStyleLbl="revTx" presStyleIdx="2" presStyleCnt="10"/>
      <dgm:spPr/>
    </dgm:pt>
    <dgm:pt modelId="{272C7E92-9DFE-483C-B3DF-E01667DDBCA6}" type="pres">
      <dgm:prSet presAssocID="{B15CCF97-7771-4371-BFD0-C7DC733EB0E3}" presName="vert1" presStyleCnt="0"/>
      <dgm:spPr/>
    </dgm:pt>
    <dgm:pt modelId="{034183BC-8B0D-4F41-B7E4-7E8053D6BD47}" type="pres">
      <dgm:prSet presAssocID="{F0D5AB47-ABF2-4609-8E11-00D61AE746EC}" presName="thickLine" presStyleLbl="alignNode1" presStyleIdx="3" presStyleCnt="10"/>
      <dgm:spPr/>
    </dgm:pt>
    <dgm:pt modelId="{7D784368-53F6-4046-816A-9CDC4E87CCBE}" type="pres">
      <dgm:prSet presAssocID="{F0D5AB47-ABF2-4609-8E11-00D61AE746EC}" presName="horz1" presStyleCnt="0"/>
      <dgm:spPr/>
    </dgm:pt>
    <dgm:pt modelId="{6C44DCE8-EEAD-451D-BFA6-A5EA1A19AA68}" type="pres">
      <dgm:prSet presAssocID="{F0D5AB47-ABF2-4609-8E11-00D61AE746EC}" presName="tx1" presStyleLbl="revTx" presStyleIdx="3" presStyleCnt="10"/>
      <dgm:spPr/>
    </dgm:pt>
    <dgm:pt modelId="{F142A06A-93CE-4DCA-B452-AAE74C0ED9D2}" type="pres">
      <dgm:prSet presAssocID="{F0D5AB47-ABF2-4609-8E11-00D61AE746EC}" presName="vert1" presStyleCnt="0"/>
      <dgm:spPr/>
    </dgm:pt>
    <dgm:pt modelId="{5349C7CA-073B-4D09-BF25-65D796DBB552}" type="pres">
      <dgm:prSet presAssocID="{8EB75274-94C6-421B-AD98-9EE63296BD7D}" presName="thickLine" presStyleLbl="alignNode1" presStyleIdx="4" presStyleCnt="10"/>
      <dgm:spPr/>
    </dgm:pt>
    <dgm:pt modelId="{69A43487-82A4-4B49-8D4E-F752373C0DC6}" type="pres">
      <dgm:prSet presAssocID="{8EB75274-94C6-421B-AD98-9EE63296BD7D}" presName="horz1" presStyleCnt="0"/>
      <dgm:spPr/>
    </dgm:pt>
    <dgm:pt modelId="{5E29162F-53FB-4D71-9095-43E3B69BD084}" type="pres">
      <dgm:prSet presAssocID="{8EB75274-94C6-421B-AD98-9EE63296BD7D}" presName="tx1" presStyleLbl="revTx" presStyleIdx="4" presStyleCnt="10"/>
      <dgm:spPr/>
    </dgm:pt>
    <dgm:pt modelId="{482B913A-06F3-4616-8686-176E537DD9E6}" type="pres">
      <dgm:prSet presAssocID="{8EB75274-94C6-421B-AD98-9EE63296BD7D}" presName="vert1" presStyleCnt="0"/>
      <dgm:spPr/>
    </dgm:pt>
    <dgm:pt modelId="{DCB96C47-0159-4849-A01C-5C63A3DC1FC6}" type="pres">
      <dgm:prSet presAssocID="{FACCAAF0-4EE8-4939-AEA6-1CB15C39D783}" presName="thickLine" presStyleLbl="alignNode1" presStyleIdx="5" presStyleCnt="10"/>
      <dgm:spPr/>
    </dgm:pt>
    <dgm:pt modelId="{F3969C6C-DE61-43AD-9388-E311A68B218F}" type="pres">
      <dgm:prSet presAssocID="{FACCAAF0-4EE8-4939-AEA6-1CB15C39D783}" presName="horz1" presStyleCnt="0"/>
      <dgm:spPr/>
    </dgm:pt>
    <dgm:pt modelId="{52958040-FA42-470F-819E-188F03769D2F}" type="pres">
      <dgm:prSet presAssocID="{FACCAAF0-4EE8-4939-AEA6-1CB15C39D783}" presName="tx1" presStyleLbl="revTx" presStyleIdx="5" presStyleCnt="10"/>
      <dgm:spPr/>
    </dgm:pt>
    <dgm:pt modelId="{42D483D6-2162-419C-A26F-9D239CDF753E}" type="pres">
      <dgm:prSet presAssocID="{FACCAAF0-4EE8-4939-AEA6-1CB15C39D783}" presName="vert1" presStyleCnt="0"/>
      <dgm:spPr/>
    </dgm:pt>
    <dgm:pt modelId="{6FE00514-4FFA-4569-9622-7732ACEFB6DB}" type="pres">
      <dgm:prSet presAssocID="{3A56F4D1-2243-4920-97E3-5388BE70EBDF}" presName="thickLine" presStyleLbl="alignNode1" presStyleIdx="6" presStyleCnt="10"/>
      <dgm:spPr/>
    </dgm:pt>
    <dgm:pt modelId="{82D4FEC0-D7FC-4B5B-836D-E19B768DE70D}" type="pres">
      <dgm:prSet presAssocID="{3A56F4D1-2243-4920-97E3-5388BE70EBDF}" presName="horz1" presStyleCnt="0"/>
      <dgm:spPr/>
    </dgm:pt>
    <dgm:pt modelId="{903A50FC-7D60-4FC9-A3BE-F922273A8D63}" type="pres">
      <dgm:prSet presAssocID="{3A56F4D1-2243-4920-97E3-5388BE70EBDF}" presName="tx1" presStyleLbl="revTx" presStyleIdx="6" presStyleCnt="10"/>
      <dgm:spPr/>
    </dgm:pt>
    <dgm:pt modelId="{9F19F670-824E-4F23-A2BB-EA1F322423A8}" type="pres">
      <dgm:prSet presAssocID="{3A56F4D1-2243-4920-97E3-5388BE70EBDF}" presName="vert1" presStyleCnt="0"/>
      <dgm:spPr/>
    </dgm:pt>
    <dgm:pt modelId="{29DF9D5F-FD4C-42FB-98FF-1B4656D9D504}" type="pres">
      <dgm:prSet presAssocID="{D01E5BC9-EEFC-4879-A3CA-799332F01227}" presName="thickLine" presStyleLbl="alignNode1" presStyleIdx="7" presStyleCnt="10"/>
      <dgm:spPr/>
    </dgm:pt>
    <dgm:pt modelId="{7BA45446-DD7C-4995-8E0B-8D32DEFCAF9A}" type="pres">
      <dgm:prSet presAssocID="{D01E5BC9-EEFC-4879-A3CA-799332F01227}" presName="horz1" presStyleCnt="0"/>
      <dgm:spPr/>
    </dgm:pt>
    <dgm:pt modelId="{7B491714-502A-4E12-9929-FE3B7025E51E}" type="pres">
      <dgm:prSet presAssocID="{D01E5BC9-EEFC-4879-A3CA-799332F01227}" presName="tx1" presStyleLbl="revTx" presStyleIdx="7" presStyleCnt="10"/>
      <dgm:spPr/>
    </dgm:pt>
    <dgm:pt modelId="{D33505B4-72B3-47D2-AB85-C7ACE17F5BD9}" type="pres">
      <dgm:prSet presAssocID="{D01E5BC9-EEFC-4879-A3CA-799332F01227}" presName="vert1" presStyleCnt="0"/>
      <dgm:spPr/>
    </dgm:pt>
    <dgm:pt modelId="{E7E75F0B-DD35-4A58-81A5-37F1DB38B43A}" type="pres">
      <dgm:prSet presAssocID="{F9D50FCB-92A1-4084-8C2A-2AEFF1315506}" presName="thickLine" presStyleLbl="alignNode1" presStyleIdx="8" presStyleCnt="10"/>
      <dgm:spPr/>
    </dgm:pt>
    <dgm:pt modelId="{736D5288-F3AD-40DC-AAC4-CEBA922E905A}" type="pres">
      <dgm:prSet presAssocID="{F9D50FCB-92A1-4084-8C2A-2AEFF1315506}" presName="horz1" presStyleCnt="0"/>
      <dgm:spPr/>
    </dgm:pt>
    <dgm:pt modelId="{65529473-B055-46C7-88D1-2A3C900D5B82}" type="pres">
      <dgm:prSet presAssocID="{F9D50FCB-92A1-4084-8C2A-2AEFF1315506}" presName="tx1" presStyleLbl="revTx" presStyleIdx="8" presStyleCnt="10"/>
      <dgm:spPr/>
    </dgm:pt>
    <dgm:pt modelId="{FB69EEEF-4DD2-43F1-A6E5-69545F4A4340}" type="pres">
      <dgm:prSet presAssocID="{F9D50FCB-92A1-4084-8C2A-2AEFF1315506}" presName="vert1" presStyleCnt="0"/>
      <dgm:spPr/>
    </dgm:pt>
    <dgm:pt modelId="{72331E42-F4D1-4BA4-9B3F-DE2FF8A83A0A}" type="pres">
      <dgm:prSet presAssocID="{C5F8252B-29EA-4CC1-AF61-B8A26C358ECE}" presName="thickLine" presStyleLbl="alignNode1" presStyleIdx="9" presStyleCnt="10"/>
      <dgm:spPr/>
    </dgm:pt>
    <dgm:pt modelId="{1467A2DC-21E0-4410-8F60-83B69EAB3412}" type="pres">
      <dgm:prSet presAssocID="{C5F8252B-29EA-4CC1-AF61-B8A26C358ECE}" presName="horz1" presStyleCnt="0"/>
      <dgm:spPr/>
    </dgm:pt>
    <dgm:pt modelId="{4B65719D-275C-4F35-8201-279936F7121D}" type="pres">
      <dgm:prSet presAssocID="{C5F8252B-29EA-4CC1-AF61-B8A26C358ECE}" presName="tx1" presStyleLbl="revTx" presStyleIdx="9" presStyleCnt="10"/>
      <dgm:spPr/>
    </dgm:pt>
    <dgm:pt modelId="{EB0B4B1A-CB89-4CB3-A1AB-95907B5F2FE6}" type="pres">
      <dgm:prSet presAssocID="{C5F8252B-29EA-4CC1-AF61-B8A26C358ECE}" presName="vert1" presStyleCnt="0"/>
      <dgm:spPr/>
    </dgm:pt>
  </dgm:ptLst>
  <dgm:cxnLst>
    <dgm:cxn modelId="{D04A1C15-4712-46EB-85A6-E7398D04C2E0}" srcId="{79655C73-733B-449D-AB84-9D75CAFA15EC}" destId="{84C3704C-7CA9-4933-92BE-A0D84FFAE0ED}" srcOrd="1" destOrd="0" parTransId="{D0A299C8-5E7F-4FC1-84BC-F0FE370B7148}" sibTransId="{45528F39-04D2-4F32-9EE7-4C8FC12A2828}"/>
    <dgm:cxn modelId="{9A2A8928-9072-44EB-87D2-03AF69F18AD9}" type="presOf" srcId="{F0D5AB47-ABF2-4609-8E11-00D61AE746EC}" destId="{6C44DCE8-EEAD-451D-BFA6-A5EA1A19AA68}" srcOrd="0" destOrd="0" presId="urn:microsoft.com/office/officeart/2008/layout/LinedList"/>
    <dgm:cxn modelId="{06E89432-3862-43CA-8116-B2F46425F73D}" type="presOf" srcId="{C5F8252B-29EA-4CC1-AF61-B8A26C358ECE}" destId="{4B65719D-275C-4F35-8201-279936F7121D}" srcOrd="0" destOrd="0" presId="urn:microsoft.com/office/officeart/2008/layout/LinedList"/>
    <dgm:cxn modelId="{6CF6D25F-FBBA-49F3-8229-2F7C2E2C1C8F}" type="presOf" srcId="{FACCAAF0-4EE8-4939-AEA6-1CB15C39D783}" destId="{52958040-FA42-470F-819E-188F03769D2F}" srcOrd="0" destOrd="0" presId="urn:microsoft.com/office/officeart/2008/layout/LinedList"/>
    <dgm:cxn modelId="{16B8E16D-2847-4C5B-B4B7-3D8BDD518B29}" srcId="{79655C73-733B-449D-AB84-9D75CAFA15EC}" destId="{8EB75274-94C6-421B-AD98-9EE63296BD7D}" srcOrd="4" destOrd="0" parTransId="{E79BD4DB-5B94-4B68-B73C-B444153F1B80}" sibTransId="{B5AE913F-C0B5-4142-B266-BA6105E69AAD}"/>
    <dgm:cxn modelId="{294E484F-68C2-458C-8287-AB9E4CC42754}" srcId="{79655C73-733B-449D-AB84-9D75CAFA15EC}" destId="{B15CCF97-7771-4371-BFD0-C7DC733EB0E3}" srcOrd="2" destOrd="0" parTransId="{A45DA42E-9579-4077-ACB2-9D439F87C5EC}" sibTransId="{42DEF851-2C72-458F-81FA-77EA4E9C6A27}"/>
    <dgm:cxn modelId="{CDE82D54-07F3-42D7-A810-EED25EDB15D6}" type="presOf" srcId="{F973ACAB-4CD2-42A2-9DD2-1A36D190A1EB}" destId="{C3999C91-DED4-46E3-9A4F-E2AFE978F416}" srcOrd="0" destOrd="0" presId="urn:microsoft.com/office/officeart/2008/layout/LinedList"/>
    <dgm:cxn modelId="{DBE4ED55-A11A-469A-ACBE-FF4A1EDCECC5}" type="presOf" srcId="{D01E5BC9-EEFC-4879-A3CA-799332F01227}" destId="{7B491714-502A-4E12-9929-FE3B7025E51E}" srcOrd="0" destOrd="0" presId="urn:microsoft.com/office/officeart/2008/layout/LinedList"/>
    <dgm:cxn modelId="{3A216C7B-0C5F-47CA-BC14-AB6C5CA5AFD7}" srcId="{79655C73-733B-449D-AB84-9D75CAFA15EC}" destId="{3A56F4D1-2243-4920-97E3-5388BE70EBDF}" srcOrd="6" destOrd="0" parTransId="{970238D8-20F0-4FCD-AFED-6516C7E1EDF8}" sibTransId="{3170E1F6-F158-4A88-90BA-4C73C05FA47B}"/>
    <dgm:cxn modelId="{0C7C518B-FB8D-4131-BE46-34414644754C}" type="presOf" srcId="{8EB75274-94C6-421B-AD98-9EE63296BD7D}" destId="{5E29162F-53FB-4D71-9095-43E3B69BD084}" srcOrd="0" destOrd="0" presId="urn:microsoft.com/office/officeart/2008/layout/LinedList"/>
    <dgm:cxn modelId="{AF462594-6E75-4A9A-873F-F9EAEB890C75}" srcId="{79655C73-733B-449D-AB84-9D75CAFA15EC}" destId="{C5F8252B-29EA-4CC1-AF61-B8A26C358ECE}" srcOrd="9" destOrd="0" parTransId="{41A7CE4B-1120-4A43-A2E8-44EBE21BAEF4}" sibTransId="{141C646A-4764-4633-981B-26A347860A9B}"/>
    <dgm:cxn modelId="{96B4F29F-0D6F-4047-893B-2FB2B5B1A1D8}" srcId="{79655C73-733B-449D-AB84-9D75CAFA15EC}" destId="{D01E5BC9-EEFC-4879-A3CA-799332F01227}" srcOrd="7" destOrd="0" parTransId="{21414F9F-3C08-4E78-87C0-EDFDA6C3AAD0}" sibTransId="{918C2A38-C547-47A6-876E-E46821E28867}"/>
    <dgm:cxn modelId="{9B0484A4-83EF-4326-A795-A76A2F284AEF}" srcId="{79655C73-733B-449D-AB84-9D75CAFA15EC}" destId="{F0D5AB47-ABF2-4609-8E11-00D61AE746EC}" srcOrd="3" destOrd="0" parTransId="{4B1B61AF-A48F-4AF4-A3C1-F782F4B543C1}" sibTransId="{99EA5261-F09F-4DC8-BA2B-8857F51AB09E}"/>
    <dgm:cxn modelId="{445E38C1-A39D-4337-B265-9795157497EE}" type="presOf" srcId="{B15CCF97-7771-4371-BFD0-C7DC733EB0E3}" destId="{B24224D1-5F80-4D8B-B296-20BD5CE6C9A0}" srcOrd="0" destOrd="0" presId="urn:microsoft.com/office/officeart/2008/layout/LinedList"/>
    <dgm:cxn modelId="{C6A5BFC8-D5A2-41CD-8B3D-26E34630E0E8}" srcId="{79655C73-733B-449D-AB84-9D75CAFA15EC}" destId="{F9D50FCB-92A1-4084-8C2A-2AEFF1315506}" srcOrd="8" destOrd="0" parTransId="{4A75A6D3-3B23-439E-A33A-7982A851FC6F}" sibTransId="{7C480074-0903-407B-937D-D1A7EF1CC5C5}"/>
    <dgm:cxn modelId="{739F5CD8-372D-4B6F-A470-91B2A123F9C6}" type="presOf" srcId="{79655C73-733B-449D-AB84-9D75CAFA15EC}" destId="{A94D930A-40F3-4F0A-8292-1C81636C11FE}" srcOrd="0" destOrd="0" presId="urn:microsoft.com/office/officeart/2008/layout/LinedList"/>
    <dgm:cxn modelId="{15A8EBD9-B800-44C7-BD88-8AACE39B7D82}" srcId="{79655C73-733B-449D-AB84-9D75CAFA15EC}" destId="{FACCAAF0-4EE8-4939-AEA6-1CB15C39D783}" srcOrd="5" destOrd="0" parTransId="{601C7E97-A103-4B77-A915-E1F465C87F3D}" sibTransId="{52B605FE-B583-4AE9-AD44-0D0DCCFE3EC7}"/>
    <dgm:cxn modelId="{93ACF6DB-6FE0-4900-9FD2-2447767B89B6}" srcId="{79655C73-733B-449D-AB84-9D75CAFA15EC}" destId="{F973ACAB-4CD2-42A2-9DD2-1A36D190A1EB}" srcOrd="0" destOrd="0" parTransId="{BB8164CD-9171-4ED3-BE6F-28BE631D0322}" sibTransId="{836C6430-D3B2-457F-B8E3-AB04A0203D94}"/>
    <dgm:cxn modelId="{388548E3-38FE-4F6B-9ED4-C55401B32F4C}" type="presOf" srcId="{F9D50FCB-92A1-4084-8C2A-2AEFF1315506}" destId="{65529473-B055-46C7-88D1-2A3C900D5B82}" srcOrd="0" destOrd="0" presId="urn:microsoft.com/office/officeart/2008/layout/LinedList"/>
    <dgm:cxn modelId="{6296EAF4-7A19-4874-86D8-1A834092CD27}" type="presOf" srcId="{3A56F4D1-2243-4920-97E3-5388BE70EBDF}" destId="{903A50FC-7D60-4FC9-A3BE-F922273A8D63}" srcOrd="0" destOrd="0" presId="urn:microsoft.com/office/officeart/2008/layout/LinedList"/>
    <dgm:cxn modelId="{4CE271F6-C1AE-487E-9AA4-7A1BB24FCD91}" type="presOf" srcId="{84C3704C-7CA9-4933-92BE-A0D84FFAE0ED}" destId="{745E41E8-CC8A-4495-ADD1-FC6458542904}" srcOrd="0" destOrd="0" presId="urn:microsoft.com/office/officeart/2008/layout/LinedList"/>
    <dgm:cxn modelId="{F595B838-ECF0-4F87-AB6A-D92211070AF2}" type="presParOf" srcId="{A94D930A-40F3-4F0A-8292-1C81636C11FE}" destId="{650036D2-A001-4A7E-A87F-A63557A97C5A}" srcOrd="0" destOrd="0" presId="urn:microsoft.com/office/officeart/2008/layout/LinedList"/>
    <dgm:cxn modelId="{A7B61132-004F-4FE6-9B3C-1152D269311C}" type="presParOf" srcId="{A94D930A-40F3-4F0A-8292-1C81636C11FE}" destId="{C9115589-A8C3-4FDF-9936-47466C16FC44}" srcOrd="1" destOrd="0" presId="urn:microsoft.com/office/officeart/2008/layout/LinedList"/>
    <dgm:cxn modelId="{0871A03C-E3A8-4948-9BA7-D2585CD9D5A5}" type="presParOf" srcId="{C9115589-A8C3-4FDF-9936-47466C16FC44}" destId="{C3999C91-DED4-46E3-9A4F-E2AFE978F416}" srcOrd="0" destOrd="0" presId="urn:microsoft.com/office/officeart/2008/layout/LinedList"/>
    <dgm:cxn modelId="{4DA17DC4-C73C-459C-B7C1-103FC9849292}" type="presParOf" srcId="{C9115589-A8C3-4FDF-9936-47466C16FC44}" destId="{FA34A055-2A47-4488-90CF-9ABD60BCB805}" srcOrd="1" destOrd="0" presId="urn:microsoft.com/office/officeart/2008/layout/LinedList"/>
    <dgm:cxn modelId="{50BD3D7E-4678-44A0-8094-3AABF9DE7D9D}" type="presParOf" srcId="{A94D930A-40F3-4F0A-8292-1C81636C11FE}" destId="{79F4BBA1-36D0-407B-8C6D-41E0376C6521}" srcOrd="2" destOrd="0" presId="urn:microsoft.com/office/officeart/2008/layout/LinedList"/>
    <dgm:cxn modelId="{E4853B2D-3869-4CF7-AF16-62B8777EEFC7}" type="presParOf" srcId="{A94D930A-40F3-4F0A-8292-1C81636C11FE}" destId="{02E0DB7D-F44C-48C5-BEEE-BEBB16816F58}" srcOrd="3" destOrd="0" presId="urn:microsoft.com/office/officeart/2008/layout/LinedList"/>
    <dgm:cxn modelId="{D9EDC966-2E5A-450C-A417-BABD737DBC8A}" type="presParOf" srcId="{02E0DB7D-F44C-48C5-BEEE-BEBB16816F58}" destId="{745E41E8-CC8A-4495-ADD1-FC6458542904}" srcOrd="0" destOrd="0" presId="urn:microsoft.com/office/officeart/2008/layout/LinedList"/>
    <dgm:cxn modelId="{D4DF2D37-4119-4F84-82E3-604B7FC66722}" type="presParOf" srcId="{02E0DB7D-F44C-48C5-BEEE-BEBB16816F58}" destId="{25C2D159-E87B-4F5E-B39D-FB9296212A05}" srcOrd="1" destOrd="0" presId="urn:microsoft.com/office/officeart/2008/layout/LinedList"/>
    <dgm:cxn modelId="{0287B337-927F-4DA2-ABA2-0CF0AAD6242E}" type="presParOf" srcId="{A94D930A-40F3-4F0A-8292-1C81636C11FE}" destId="{BA85BDE8-AC77-4AE3-9AE5-3A029E24AF25}" srcOrd="4" destOrd="0" presId="urn:microsoft.com/office/officeart/2008/layout/LinedList"/>
    <dgm:cxn modelId="{7B7BAA25-209E-41BF-B18C-7C782E970A43}" type="presParOf" srcId="{A94D930A-40F3-4F0A-8292-1C81636C11FE}" destId="{CE31E121-0CBE-45C2-B5EF-2E83D25B227D}" srcOrd="5" destOrd="0" presId="urn:microsoft.com/office/officeart/2008/layout/LinedList"/>
    <dgm:cxn modelId="{EC9D7F74-807F-42CB-8A85-590D5B4F0D76}" type="presParOf" srcId="{CE31E121-0CBE-45C2-B5EF-2E83D25B227D}" destId="{B24224D1-5F80-4D8B-B296-20BD5CE6C9A0}" srcOrd="0" destOrd="0" presId="urn:microsoft.com/office/officeart/2008/layout/LinedList"/>
    <dgm:cxn modelId="{02C0FC7F-73DF-4907-A455-B8DDEF280A2F}" type="presParOf" srcId="{CE31E121-0CBE-45C2-B5EF-2E83D25B227D}" destId="{272C7E92-9DFE-483C-B3DF-E01667DDBCA6}" srcOrd="1" destOrd="0" presId="urn:microsoft.com/office/officeart/2008/layout/LinedList"/>
    <dgm:cxn modelId="{9608D1F7-CA7F-40AD-AC46-404286CDDF28}" type="presParOf" srcId="{A94D930A-40F3-4F0A-8292-1C81636C11FE}" destId="{034183BC-8B0D-4F41-B7E4-7E8053D6BD47}" srcOrd="6" destOrd="0" presId="urn:microsoft.com/office/officeart/2008/layout/LinedList"/>
    <dgm:cxn modelId="{0293D772-BA1F-47E2-8E94-BA8B2EE98631}" type="presParOf" srcId="{A94D930A-40F3-4F0A-8292-1C81636C11FE}" destId="{7D784368-53F6-4046-816A-9CDC4E87CCBE}" srcOrd="7" destOrd="0" presId="urn:microsoft.com/office/officeart/2008/layout/LinedList"/>
    <dgm:cxn modelId="{CD358A87-0F40-4898-8371-C5AF5ABB5ACA}" type="presParOf" srcId="{7D784368-53F6-4046-816A-9CDC4E87CCBE}" destId="{6C44DCE8-EEAD-451D-BFA6-A5EA1A19AA68}" srcOrd="0" destOrd="0" presId="urn:microsoft.com/office/officeart/2008/layout/LinedList"/>
    <dgm:cxn modelId="{EA03906C-A3C6-43F4-B821-2AD17B0B6E34}" type="presParOf" srcId="{7D784368-53F6-4046-816A-9CDC4E87CCBE}" destId="{F142A06A-93CE-4DCA-B452-AAE74C0ED9D2}" srcOrd="1" destOrd="0" presId="urn:microsoft.com/office/officeart/2008/layout/LinedList"/>
    <dgm:cxn modelId="{69DDA4D8-6BD5-4C20-9960-78D9871389D7}" type="presParOf" srcId="{A94D930A-40F3-4F0A-8292-1C81636C11FE}" destId="{5349C7CA-073B-4D09-BF25-65D796DBB552}" srcOrd="8" destOrd="0" presId="urn:microsoft.com/office/officeart/2008/layout/LinedList"/>
    <dgm:cxn modelId="{66827430-2941-433E-8284-3C16D6D98EB7}" type="presParOf" srcId="{A94D930A-40F3-4F0A-8292-1C81636C11FE}" destId="{69A43487-82A4-4B49-8D4E-F752373C0DC6}" srcOrd="9" destOrd="0" presId="urn:microsoft.com/office/officeart/2008/layout/LinedList"/>
    <dgm:cxn modelId="{EB00D025-83FD-4EBC-B439-D421B9A69F09}" type="presParOf" srcId="{69A43487-82A4-4B49-8D4E-F752373C0DC6}" destId="{5E29162F-53FB-4D71-9095-43E3B69BD084}" srcOrd="0" destOrd="0" presId="urn:microsoft.com/office/officeart/2008/layout/LinedList"/>
    <dgm:cxn modelId="{850668AB-CAA7-43F3-AF91-A70AFE10F914}" type="presParOf" srcId="{69A43487-82A4-4B49-8D4E-F752373C0DC6}" destId="{482B913A-06F3-4616-8686-176E537DD9E6}" srcOrd="1" destOrd="0" presId="urn:microsoft.com/office/officeart/2008/layout/LinedList"/>
    <dgm:cxn modelId="{197E8C6C-11C8-4671-ADCD-363AC4A6D649}" type="presParOf" srcId="{A94D930A-40F3-4F0A-8292-1C81636C11FE}" destId="{DCB96C47-0159-4849-A01C-5C63A3DC1FC6}" srcOrd="10" destOrd="0" presId="urn:microsoft.com/office/officeart/2008/layout/LinedList"/>
    <dgm:cxn modelId="{13543855-8C45-4855-A1E3-77A75B4DBFA1}" type="presParOf" srcId="{A94D930A-40F3-4F0A-8292-1C81636C11FE}" destId="{F3969C6C-DE61-43AD-9388-E311A68B218F}" srcOrd="11" destOrd="0" presId="urn:microsoft.com/office/officeart/2008/layout/LinedList"/>
    <dgm:cxn modelId="{7FF79940-22F2-4050-9805-4DB2FCDEE710}" type="presParOf" srcId="{F3969C6C-DE61-43AD-9388-E311A68B218F}" destId="{52958040-FA42-470F-819E-188F03769D2F}" srcOrd="0" destOrd="0" presId="urn:microsoft.com/office/officeart/2008/layout/LinedList"/>
    <dgm:cxn modelId="{CAE02860-EEFA-4CDC-810F-4BA447537A69}" type="presParOf" srcId="{F3969C6C-DE61-43AD-9388-E311A68B218F}" destId="{42D483D6-2162-419C-A26F-9D239CDF753E}" srcOrd="1" destOrd="0" presId="urn:microsoft.com/office/officeart/2008/layout/LinedList"/>
    <dgm:cxn modelId="{C20A40D0-10AC-4C3A-8258-17BF1B756AEA}" type="presParOf" srcId="{A94D930A-40F3-4F0A-8292-1C81636C11FE}" destId="{6FE00514-4FFA-4569-9622-7732ACEFB6DB}" srcOrd="12" destOrd="0" presId="urn:microsoft.com/office/officeart/2008/layout/LinedList"/>
    <dgm:cxn modelId="{43BECA77-A729-44D0-9E72-1E255DB857FD}" type="presParOf" srcId="{A94D930A-40F3-4F0A-8292-1C81636C11FE}" destId="{82D4FEC0-D7FC-4B5B-836D-E19B768DE70D}" srcOrd="13" destOrd="0" presId="urn:microsoft.com/office/officeart/2008/layout/LinedList"/>
    <dgm:cxn modelId="{99487561-77B0-43A7-85D2-1B9896160053}" type="presParOf" srcId="{82D4FEC0-D7FC-4B5B-836D-E19B768DE70D}" destId="{903A50FC-7D60-4FC9-A3BE-F922273A8D63}" srcOrd="0" destOrd="0" presId="urn:microsoft.com/office/officeart/2008/layout/LinedList"/>
    <dgm:cxn modelId="{61F3F4BC-9541-44EC-B1D6-070ECB005A75}" type="presParOf" srcId="{82D4FEC0-D7FC-4B5B-836D-E19B768DE70D}" destId="{9F19F670-824E-4F23-A2BB-EA1F322423A8}" srcOrd="1" destOrd="0" presId="urn:microsoft.com/office/officeart/2008/layout/LinedList"/>
    <dgm:cxn modelId="{3EA90B5C-1BA6-4AD2-8005-A63AC03FD38D}" type="presParOf" srcId="{A94D930A-40F3-4F0A-8292-1C81636C11FE}" destId="{29DF9D5F-FD4C-42FB-98FF-1B4656D9D504}" srcOrd="14" destOrd="0" presId="urn:microsoft.com/office/officeart/2008/layout/LinedList"/>
    <dgm:cxn modelId="{330095C7-E79B-4580-A9DF-FD8FD4F633AA}" type="presParOf" srcId="{A94D930A-40F3-4F0A-8292-1C81636C11FE}" destId="{7BA45446-DD7C-4995-8E0B-8D32DEFCAF9A}" srcOrd="15" destOrd="0" presId="urn:microsoft.com/office/officeart/2008/layout/LinedList"/>
    <dgm:cxn modelId="{7B4F14D6-F7A2-47C5-BE60-B5051EF3ACE7}" type="presParOf" srcId="{7BA45446-DD7C-4995-8E0B-8D32DEFCAF9A}" destId="{7B491714-502A-4E12-9929-FE3B7025E51E}" srcOrd="0" destOrd="0" presId="urn:microsoft.com/office/officeart/2008/layout/LinedList"/>
    <dgm:cxn modelId="{48408977-C0B5-4DF1-829B-339D24C74536}" type="presParOf" srcId="{7BA45446-DD7C-4995-8E0B-8D32DEFCAF9A}" destId="{D33505B4-72B3-47D2-AB85-C7ACE17F5BD9}" srcOrd="1" destOrd="0" presId="urn:microsoft.com/office/officeart/2008/layout/LinedList"/>
    <dgm:cxn modelId="{C3D73E9B-6348-416A-9FCE-9F937111D35E}" type="presParOf" srcId="{A94D930A-40F3-4F0A-8292-1C81636C11FE}" destId="{E7E75F0B-DD35-4A58-81A5-37F1DB38B43A}" srcOrd="16" destOrd="0" presId="urn:microsoft.com/office/officeart/2008/layout/LinedList"/>
    <dgm:cxn modelId="{89D0D39A-05EE-4C8E-AB2E-56E890929DBD}" type="presParOf" srcId="{A94D930A-40F3-4F0A-8292-1C81636C11FE}" destId="{736D5288-F3AD-40DC-AAC4-CEBA922E905A}" srcOrd="17" destOrd="0" presId="urn:microsoft.com/office/officeart/2008/layout/LinedList"/>
    <dgm:cxn modelId="{10752CF1-E2D1-4E7F-85A6-B90A0AB14E8C}" type="presParOf" srcId="{736D5288-F3AD-40DC-AAC4-CEBA922E905A}" destId="{65529473-B055-46C7-88D1-2A3C900D5B82}" srcOrd="0" destOrd="0" presId="urn:microsoft.com/office/officeart/2008/layout/LinedList"/>
    <dgm:cxn modelId="{0B36A933-249D-4459-B710-928F2C141B5E}" type="presParOf" srcId="{736D5288-F3AD-40DC-AAC4-CEBA922E905A}" destId="{FB69EEEF-4DD2-43F1-A6E5-69545F4A4340}" srcOrd="1" destOrd="0" presId="urn:microsoft.com/office/officeart/2008/layout/LinedList"/>
    <dgm:cxn modelId="{5441FDA7-A3EE-4905-B8DC-DFBA633189AC}" type="presParOf" srcId="{A94D930A-40F3-4F0A-8292-1C81636C11FE}" destId="{72331E42-F4D1-4BA4-9B3F-DE2FF8A83A0A}" srcOrd="18" destOrd="0" presId="urn:microsoft.com/office/officeart/2008/layout/LinedList"/>
    <dgm:cxn modelId="{A87CF88C-F77B-4034-B9BB-43C3D7304E46}" type="presParOf" srcId="{A94D930A-40F3-4F0A-8292-1C81636C11FE}" destId="{1467A2DC-21E0-4410-8F60-83B69EAB3412}" srcOrd="19" destOrd="0" presId="urn:microsoft.com/office/officeart/2008/layout/LinedList"/>
    <dgm:cxn modelId="{F1AA6100-C708-4B06-82A2-0D811E70E45D}" type="presParOf" srcId="{1467A2DC-21E0-4410-8F60-83B69EAB3412}" destId="{4B65719D-275C-4F35-8201-279936F7121D}" srcOrd="0" destOrd="0" presId="urn:microsoft.com/office/officeart/2008/layout/LinedList"/>
    <dgm:cxn modelId="{5D5DF02A-1540-4D21-B9C2-C3C68C46B4D8}" type="presParOf" srcId="{1467A2DC-21E0-4410-8F60-83B69EAB3412}" destId="{EB0B4B1A-CB89-4CB3-A1AB-95907B5F2F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70A13-976D-4536-8405-5DDB70C622CB}">
      <dsp:nvSpPr>
        <dsp:cNvPr id="0" name=""/>
        <dsp:cNvSpPr/>
      </dsp:nvSpPr>
      <dsp:spPr>
        <a:xfrm>
          <a:off x="0" y="351705"/>
          <a:ext cx="7344000" cy="948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9976" tIns="291592" rIns="569976" bIns="99568" numCol="1" spcCol="1270" anchor="t" anchorCtr="0">
          <a:noAutofit/>
        </a:bodyPr>
        <a:lstStyle/>
        <a:p>
          <a:pPr marL="114300" lvl="1" indent="-114300" algn="l" defTabSz="622300">
            <a:lnSpc>
              <a:spcPct val="90000"/>
            </a:lnSpc>
            <a:spcBef>
              <a:spcPct val="0"/>
            </a:spcBef>
            <a:spcAft>
              <a:spcPct val="15000"/>
            </a:spcAft>
            <a:buChar char="•"/>
          </a:pPr>
          <a:r>
            <a:rPr lang="nl-BE" sz="1400" kern="1200" dirty="0"/>
            <a:t>2 dagen leren op school</a:t>
          </a:r>
        </a:p>
        <a:p>
          <a:pPr marL="114300" lvl="1" indent="-114300" algn="l" defTabSz="622300">
            <a:lnSpc>
              <a:spcPct val="90000"/>
            </a:lnSpc>
            <a:spcBef>
              <a:spcPct val="0"/>
            </a:spcBef>
            <a:spcAft>
              <a:spcPct val="15000"/>
            </a:spcAft>
            <a:buChar char="•"/>
          </a:pPr>
          <a:r>
            <a:rPr lang="nl-BE" sz="1400" kern="1200" dirty="0"/>
            <a:t>3 dagen leren op de werkplek</a:t>
          </a:r>
        </a:p>
      </dsp:txBody>
      <dsp:txXfrm>
        <a:off x="0" y="351705"/>
        <a:ext cx="7344000" cy="948150"/>
      </dsp:txXfrm>
    </dsp:sp>
    <dsp:sp modelId="{8931871E-6FBF-482D-91E0-D6B7745A040D}">
      <dsp:nvSpPr>
        <dsp:cNvPr id="0" name=""/>
        <dsp:cNvSpPr/>
      </dsp:nvSpPr>
      <dsp:spPr>
        <a:xfrm>
          <a:off x="367200" y="137113"/>
          <a:ext cx="514080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0" rIns="194310" bIns="0" numCol="1" spcCol="1270" anchor="ctr" anchorCtr="0">
          <a:noAutofit/>
        </a:bodyPr>
        <a:lstStyle/>
        <a:p>
          <a:pPr marL="0" lvl="0" indent="0" algn="l" defTabSz="622300">
            <a:lnSpc>
              <a:spcPct val="90000"/>
            </a:lnSpc>
            <a:spcBef>
              <a:spcPct val="0"/>
            </a:spcBef>
            <a:spcAft>
              <a:spcPct val="35000"/>
            </a:spcAft>
            <a:buNone/>
          </a:pPr>
          <a:r>
            <a:rPr lang="nl-BE" sz="1400" kern="1200" dirty="0"/>
            <a:t>2 dagen versus 3 dagen </a:t>
          </a:r>
          <a:endParaRPr lang="en-US" sz="1400" kern="1200" dirty="0"/>
        </a:p>
      </dsp:txBody>
      <dsp:txXfrm>
        <a:off x="387375" y="157288"/>
        <a:ext cx="5100450" cy="372930"/>
      </dsp:txXfrm>
    </dsp:sp>
    <dsp:sp modelId="{A00623C6-492E-4475-83EB-AA643D971810}">
      <dsp:nvSpPr>
        <dsp:cNvPr id="0" name=""/>
        <dsp:cNvSpPr/>
      </dsp:nvSpPr>
      <dsp:spPr>
        <a:xfrm>
          <a:off x="0" y="1574143"/>
          <a:ext cx="7344000"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9976" tIns="291592" rIns="569976" bIns="99568" numCol="1" spcCol="1270" anchor="t" anchorCtr="0">
          <a:noAutofit/>
        </a:bodyPr>
        <a:lstStyle/>
        <a:p>
          <a:pPr marL="114300" lvl="1" indent="-114300" algn="l" defTabSz="622300">
            <a:lnSpc>
              <a:spcPct val="90000"/>
            </a:lnSpc>
            <a:spcBef>
              <a:spcPct val="0"/>
            </a:spcBef>
            <a:spcAft>
              <a:spcPct val="15000"/>
            </a:spcAft>
            <a:buChar char="•"/>
          </a:pPr>
          <a:r>
            <a:rPr lang="nl-BE" sz="1400" kern="1200"/>
            <a:t>School</a:t>
          </a:r>
          <a:endParaRPr lang="en-US" sz="1400" kern="1200"/>
        </a:p>
        <a:p>
          <a:pPr marL="114300" lvl="1" indent="-114300" algn="l" defTabSz="622300">
            <a:lnSpc>
              <a:spcPct val="90000"/>
            </a:lnSpc>
            <a:spcBef>
              <a:spcPct val="0"/>
            </a:spcBef>
            <a:spcAft>
              <a:spcPct val="15000"/>
            </a:spcAft>
            <a:buChar char="•"/>
          </a:pPr>
          <a:r>
            <a:rPr lang="nl-BE" sz="1400" kern="1200"/>
            <a:t>Leerling</a:t>
          </a:r>
          <a:endParaRPr lang="en-US" sz="1400" kern="1200"/>
        </a:p>
        <a:p>
          <a:pPr marL="114300" lvl="1" indent="-114300" algn="l" defTabSz="622300">
            <a:lnSpc>
              <a:spcPct val="90000"/>
            </a:lnSpc>
            <a:spcBef>
              <a:spcPct val="0"/>
            </a:spcBef>
            <a:spcAft>
              <a:spcPct val="15000"/>
            </a:spcAft>
            <a:buChar char="•"/>
          </a:pPr>
          <a:r>
            <a:rPr lang="nl-BE" sz="1400" kern="1200"/>
            <a:t>Werkgever </a:t>
          </a:r>
          <a:endParaRPr lang="en-US" sz="1400" kern="1200"/>
        </a:p>
      </dsp:txBody>
      <dsp:txXfrm>
        <a:off x="0" y="1574143"/>
        <a:ext cx="7344000" cy="1234800"/>
      </dsp:txXfrm>
    </dsp:sp>
    <dsp:sp modelId="{7EBD0849-78CC-42FA-8689-BDD13600EF00}">
      <dsp:nvSpPr>
        <dsp:cNvPr id="0" name=""/>
        <dsp:cNvSpPr/>
      </dsp:nvSpPr>
      <dsp:spPr>
        <a:xfrm>
          <a:off x="367200" y="1367503"/>
          <a:ext cx="514080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0" rIns="194310" bIns="0" numCol="1" spcCol="1270" anchor="ctr" anchorCtr="0">
          <a:noAutofit/>
        </a:bodyPr>
        <a:lstStyle/>
        <a:p>
          <a:pPr marL="0" lvl="0" indent="0" algn="l" defTabSz="622300">
            <a:lnSpc>
              <a:spcPct val="90000"/>
            </a:lnSpc>
            <a:spcBef>
              <a:spcPct val="0"/>
            </a:spcBef>
            <a:spcAft>
              <a:spcPct val="35000"/>
            </a:spcAft>
            <a:buNone/>
          </a:pPr>
          <a:r>
            <a:rPr lang="nl-BE" sz="1400" kern="1200"/>
            <a:t>OAO-contract van 38 uur tussen</a:t>
          </a:r>
          <a:endParaRPr lang="en-US" sz="1400" kern="1200"/>
        </a:p>
      </dsp:txBody>
      <dsp:txXfrm>
        <a:off x="387375" y="1387678"/>
        <a:ext cx="5100450" cy="372930"/>
      </dsp:txXfrm>
    </dsp:sp>
    <dsp:sp modelId="{03405B09-A0DE-4BC2-9436-483CBC419198}">
      <dsp:nvSpPr>
        <dsp:cNvPr id="0" name=""/>
        <dsp:cNvSpPr/>
      </dsp:nvSpPr>
      <dsp:spPr>
        <a:xfrm>
          <a:off x="0" y="3091183"/>
          <a:ext cx="7344000"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9976" tIns="291592" rIns="569976" bIns="99568" numCol="1" spcCol="1270" anchor="t" anchorCtr="0">
          <a:noAutofit/>
        </a:bodyPr>
        <a:lstStyle/>
        <a:p>
          <a:pPr marL="114300" lvl="1" indent="-114300" algn="l" defTabSz="622300">
            <a:lnSpc>
              <a:spcPct val="90000"/>
            </a:lnSpc>
            <a:spcBef>
              <a:spcPct val="0"/>
            </a:spcBef>
            <a:spcAft>
              <a:spcPct val="15000"/>
            </a:spcAft>
            <a:buChar char="•"/>
          </a:pPr>
          <a:r>
            <a:rPr lang="nl-BE" sz="1400" kern="1200" dirty="0"/>
            <a:t>Onderwijskwalificatie 3</a:t>
          </a:r>
          <a:r>
            <a:rPr lang="nl-BE" sz="1400" kern="1200" baseline="30000" dirty="0"/>
            <a:t>e</a:t>
          </a:r>
          <a:r>
            <a:rPr lang="nl-BE" sz="1400" kern="1200" dirty="0"/>
            <a:t> graad</a:t>
          </a:r>
          <a:endParaRPr lang="en-US" sz="1400" kern="1200" dirty="0"/>
        </a:p>
        <a:p>
          <a:pPr marL="114300" lvl="1" indent="-114300" algn="l" defTabSz="622300">
            <a:lnSpc>
              <a:spcPct val="90000"/>
            </a:lnSpc>
            <a:spcBef>
              <a:spcPct val="0"/>
            </a:spcBef>
            <a:spcAft>
              <a:spcPct val="15000"/>
            </a:spcAft>
            <a:buChar char="•"/>
          </a:pPr>
          <a:r>
            <a:rPr lang="nl-BE" sz="1400" kern="1200"/>
            <a:t>Beroepskwalificatie niveau 4</a:t>
          </a:r>
          <a:endParaRPr lang="en-US" sz="1400" kern="1200"/>
        </a:p>
        <a:p>
          <a:pPr marL="114300" lvl="1" indent="-114300" algn="l" defTabSz="622300">
            <a:lnSpc>
              <a:spcPct val="90000"/>
            </a:lnSpc>
            <a:spcBef>
              <a:spcPct val="0"/>
            </a:spcBef>
            <a:spcAft>
              <a:spcPct val="15000"/>
            </a:spcAft>
            <a:buChar char="•"/>
          </a:pPr>
          <a:r>
            <a:rPr lang="nl-BE" sz="1400" kern="1200"/>
            <a:t>Overstap naar niet-duaal traject blijft mogelijk</a:t>
          </a:r>
          <a:endParaRPr lang="en-US" sz="1400" kern="1200"/>
        </a:p>
      </dsp:txBody>
      <dsp:txXfrm>
        <a:off x="0" y="3091183"/>
        <a:ext cx="7344000" cy="1234800"/>
      </dsp:txXfrm>
    </dsp:sp>
    <dsp:sp modelId="{FAF3787D-8049-4523-8638-9BD46757081D}">
      <dsp:nvSpPr>
        <dsp:cNvPr id="0" name=""/>
        <dsp:cNvSpPr/>
      </dsp:nvSpPr>
      <dsp:spPr>
        <a:xfrm>
          <a:off x="367200" y="2884543"/>
          <a:ext cx="514080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0" rIns="194310" bIns="0" numCol="1" spcCol="1270" anchor="ctr" anchorCtr="0">
          <a:noAutofit/>
        </a:bodyPr>
        <a:lstStyle/>
        <a:p>
          <a:pPr marL="0" lvl="0" indent="0" algn="l" defTabSz="622300">
            <a:lnSpc>
              <a:spcPct val="90000"/>
            </a:lnSpc>
            <a:spcBef>
              <a:spcPct val="0"/>
            </a:spcBef>
            <a:spcAft>
              <a:spcPct val="35000"/>
            </a:spcAft>
            <a:buNone/>
          </a:pPr>
          <a:r>
            <a:rPr lang="nl-BE" sz="1400" b="1" kern="1200"/>
            <a:t>Doel</a:t>
          </a:r>
          <a:r>
            <a:rPr lang="nl-BE" sz="1400" kern="1200"/>
            <a:t> is </a:t>
          </a:r>
          <a:r>
            <a:rPr lang="nl-BE" sz="1400" b="1" kern="1200"/>
            <a:t>een diploma </a:t>
          </a:r>
          <a:r>
            <a:rPr lang="nl-BE" sz="1400" kern="1200"/>
            <a:t>behalen = niet-duaal</a:t>
          </a:r>
          <a:endParaRPr lang="en-US" sz="1400" kern="1200"/>
        </a:p>
      </dsp:txBody>
      <dsp:txXfrm>
        <a:off x="387375" y="2904718"/>
        <a:ext cx="510045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036D2-A001-4A7E-A87F-A63557A97C5A}">
      <dsp:nvSpPr>
        <dsp:cNvPr id="0" name=""/>
        <dsp:cNvSpPr/>
      </dsp:nvSpPr>
      <dsp:spPr>
        <a:xfrm>
          <a:off x="0" y="544"/>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3999C91-DED4-46E3-9A4F-E2AFE978F416}">
      <dsp:nvSpPr>
        <dsp:cNvPr id="0" name=""/>
        <dsp:cNvSpPr/>
      </dsp:nvSpPr>
      <dsp:spPr>
        <a:xfrm>
          <a:off x="0" y="544"/>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BE" sz="1400" kern="1200" dirty="0"/>
            <a:t>Je krijgt een realistisch beeld van de job</a:t>
          </a:r>
          <a:endParaRPr lang="en-US" sz="1400" kern="1200" dirty="0"/>
        </a:p>
      </dsp:txBody>
      <dsp:txXfrm>
        <a:off x="0" y="544"/>
        <a:ext cx="7344000" cy="446200"/>
      </dsp:txXfrm>
    </dsp:sp>
    <dsp:sp modelId="{79F4BBA1-36D0-407B-8C6D-41E0376C6521}">
      <dsp:nvSpPr>
        <dsp:cNvPr id="0" name=""/>
        <dsp:cNvSpPr/>
      </dsp:nvSpPr>
      <dsp:spPr>
        <a:xfrm>
          <a:off x="0" y="446745"/>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45E41E8-CC8A-4495-ADD1-FC6458542904}">
      <dsp:nvSpPr>
        <dsp:cNvPr id="0" name=""/>
        <dsp:cNvSpPr/>
      </dsp:nvSpPr>
      <dsp:spPr>
        <a:xfrm>
          <a:off x="0" y="446745"/>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BE" sz="1400" kern="1200" dirty="0"/>
            <a:t>Je doet veel praktijkervaring op</a:t>
          </a:r>
          <a:endParaRPr lang="en-US" sz="1400" kern="1200" dirty="0"/>
        </a:p>
      </dsp:txBody>
      <dsp:txXfrm>
        <a:off x="0" y="446745"/>
        <a:ext cx="7344000" cy="446200"/>
      </dsp:txXfrm>
    </dsp:sp>
    <dsp:sp modelId="{BA85BDE8-AC77-4AE3-9AE5-3A029E24AF25}">
      <dsp:nvSpPr>
        <dsp:cNvPr id="0" name=""/>
        <dsp:cNvSpPr/>
      </dsp:nvSpPr>
      <dsp:spPr>
        <a:xfrm>
          <a:off x="0" y="892946"/>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4224D1-5F80-4D8B-B296-20BD5CE6C9A0}">
      <dsp:nvSpPr>
        <dsp:cNvPr id="0" name=""/>
        <dsp:cNvSpPr/>
      </dsp:nvSpPr>
      <dsp:spPr>
        <a:xfrm>
          <a:off x="0" y="892946"/>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BE" sz="1400" kern="1200" dirty="0"/>
            <a:t>Je gaat graag zelf aan de slag. En dat wil je doen op school én op een werkplek </a:t>
          </a:r>
          <a:endParaRPr lang="en-US" sz="1400" kern="1200" dirty="0"/>
        </a:p>
      </dsp:txBody>
      <dsp:txXfrm>
        <a:off x="0" y="892946"/>
        <a:ext cx="7344000" cy="446200"/>
      </dsp:txXfrm>
    </dsp:sp>
    <dsp:sp modelId="{034183BC-8B0D-4F41-B7E4-7E8053D6BD47}">
      <dsp:nvSpPr>
        <dsp:cNvPr id="0" name=""/>
        <dsp:cNvSpPr/>
      </dsp:nvSpPr>
      <dsp:spPr>
        <a:xfrm>
          <a:off x="0" y="1339147"/>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C44DCE8-EEAD-451D-BFA6-A5EA1A19AA68}">
      <dsp:nvSpPr>
        <dsp:cNvPr id="0" name=""/>
        <dsp:cNvSpPr/>
      </dsp:nvSpPr>
      <dsp:spPr>
        <a:xfrm>
          <a:off x="0" y="1339147"/>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Je </a:t>
          </a:r>
          <a:r>
            <a:rPr lang="en-US" sz="1400" kern="1200" dirty="0" err="1"/>
            <a:t>houdt</a:t>
          </a:r>
          <a:r>
            <a:rPr lang="en-US" sz="1400" kern="1200" dirty="0"/>
            <a:t> van </a:t>
          </a:r>
          <a:r>
            <a:rPr lang="en-US" sz="1400" kern="1200" dirty="0" err="1"/>
            <a:t>veel</a:t>
          </a:r>
          <a:r>
            <a:rPr lang="en-US" sz="1400" kern="1200" dirty="0"/>
            <a:t> </a:t>
          </a:r>
          <a:r>
            <a:rPr lang="en-US" sz="1400" kern="1200" dirty="0" err="1"/>
            <a:t>variatie</a:t>
          </a:r>
          <a:endParaRPr lang="en-US" sz="1400" kern="1200" dirty="0"/>
        </a:p>
      </dsp:txBody>
      <dsp:txXfrm>
        <a:off x="0" y="1339147"/>
        <a:ext cx="7344000" cy="446200"/>
      </dsp:txXfrm>
    </dsp:sp>
    <dsp:sp modelId="{5349C7CA-073B-4D09-BF25-65D796DBB552}">
      <dsp:nvSpPr>
        <dsp:cNvPr id="0" name=""/>
        <dsp:cNvSpPr/>
      </dsp:nvSpPr>
      <dsp:spPr>
        <a:xfrm>
          <a:off x="0" y="1785347"/>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29162F-53FB-4D71-9095-43E3B69BD084}">
      <dsp:nvSpPr>
        <dsp:cNvPr id="0" name=""/>
        <dsp:cNvSpPr/>
      </dsp:nvSpPr>
      <dsp:spPr>
        <a:xfrm>
          <a:off x="0" y="1785347"/>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BE" sz="1400" kern="1200" dirty="0"/>
            <a:t>Je leert een heleboel nieuwe mensen leren kennen </a:t>
          </a:r>
          <a:endParaRPr lang="en-US" sz="1400" kern="1200" dirty="0"/>
        </a:p>
      </dsp:txBody>
      <dsp:txXfrm>
        <a:off x="0" y="1785347"/>
        <a:ext cx="7344000" cy="446200"/>
      </dsp:txXfrm>
    </dsp:sp>
    <dsp:sp modelId="{DCB96C47-0159-4849-A01C-5C63A3DC1FC6}">
      <dsp:nvSpPr>
        <dsp:cNvPr id="0" name=""/>
        <dsp:cNvSpPr/>
      </dsp:nvSpPr>
      <dsp:spPr>
        <a:xfrm>
          <a:off x="0" y="2231548"/>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2958040-FA42-470F-819E-188F03769D2F}">
      <dsp:nvSpPr>
        <dsp:cNvPr id="0" name=""/>
        <dsp:cNvSpPr/>
      </dsp:nvSpPr>
      <dsp:spPr>
        <a:xfrm>
          <a:off x="0" y="2231548"/>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Je </a:t>
          </a:r>
          <a:r>
            <a:rPr lang="en-US" sz="1400" kern="1200" dirty="0" err="1"/>
            <a:t>leert</a:t>
          </a:r>
          <a:r>
            <a:rPr lang="en-US" sz="1400" kern="1200" dirty="0"/>
            <a:t> </a:t>
          </a:r>
          <a:r>
            <a:rPr lang="en-US" sz="1400" kern="1200" dirty="0" err="1"/>
            <a:t>deel</a:t>
          </a:r>
          <a:r>
            <a:rPr lang="en-US" sz="1400" kern="1200" dirty="0"/>
            <a:t> </a:t>
          </a:r>
          <a:r>
            <a:rPr lang="en-US" sz="1400" kern="1200" dirty="0" err="1"/>
            <a:t>uitmaken</a:t>
          </a:r>
          <a:r>
            <a:rPr lang="en-US" sz="1400" kern="1200" dirty="0"/>
            <a:t> van </a:t>
          </a:r>
          <a:r>
            <a:rPr lang="en-US" sz="1400" kern="1200" dirty="0" err="1"/>
            <a:t>een</a:t>
          </a:r>
          <a:r>
            <a:rPr lang="en-US" sz="1400" kern="1200" dirty="0"/>
            <a:t> </a:t>
          </a:r>
          <a:r>
            <a:rPr lang="en-US" sz="1400" kern="1200" dirty="0" err="1"/>
            <a:t>echt</a:t>
          </a:r>
          <a:r>
            <a:rPr lang="en-US" sz="1400" kern="1200" dirty="0"/>
            <a:t> team</a:t>
          </a:r>
        </a:p>
      </dsp:txBody>
      <dsp:txXfrm>
        <a:off x="0" y="2231548"/>
        <a:ext cx="7344000" cy="446200"/>
      </dsp:txXfrm>
    </dsp:sp>
    <dsp:sp modelId="{6FE00514-4FFA-4569-9622-7732ACEFB6DB}">
      <dsp:nvSpPr>
        <dsp:cNvPr id="0" name=""/>
        <dsp:cNvSpPr/>
      </dsp:nvSpPr>
      <dsp:spPr>
        <a:xfrm>
          <a:off x="0" y="2677749"/>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03A50FC-7D60-4FC9-A3BE-F922273A8D63}">
      <dsp:nvSpPr>
        <dsp:cNvPr id="0" name=""/>
        <dsp:cNvSpPr/>
      </dsp:nvSpPr>
      <dsp:spPr>
        <a:xfrm>
          <a:off x="0" y="2677749"/>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BE" sz="1400" kern="1200" dirty="0"/>
            <a:t>Je leert goed communiceren op de werkvloer </a:t>
          </a:r>
          <a:endParaRPr lang="en-US" sz="1400" kern="1200" dirty="0"/>
        </a:p>
      </dsp:txBody>
      <dsp:txXfrm>
        <a:off x="0" y="2677749"/>
        <a:ext cx="7344000" cy="446200"/>
      </dsp:txXfrm>
    </dsp:sp>
    <dsp:sp modelId="{29DF9D5F-FD4C-42FB-98FF-1B4656D9D504}">
      <dsp:nvSpPr>
        <dsp:cNvPr id="0" name=""/>
        <dsp:cNvSpPr/>
      </dsp:nvSpPr>
      <dsp:spPr>
        <a:xfrm>
          <a:off x="0" y="3123949"/>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B491714-502A-4E12-9929-FE3B7025E51E}">
      <dsp:nvSpPr>
        <dsp:cNvPr id="0" name=""/>
        <dsp:cNvSpPr/>
      </dsp:nvSpPr>
      <dsp:spPr>
        <a:xfrm>
          <a:off x="0" y="3123949"/>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Je </a:t>
          </a:r>
          <a:r>
            <a:rPr lang="en-US" sz="1400" kern="1200" dirty="0" err="1"/>
            <a:t>kan</a:t>
          </a:r>
          <a:r>
            <a:rPr lang="en-US" sz="1400" kern="1200" dirty="0"/>
            <a:t> </a:t>
          </a:r>
          <a:r>
            <a:rPr lang="en-US" sz="1400" kern="1200" dirty="0" err="1"/>
            <a:t>een</a:t>
          </a:r>
          <a:r>
            <a:rPr lang="en-US" sz="1400" kern="1200" dirty="0"/>
            <a:t> </a:t>
          </a:r>
          <a:r>
            <a:rPr lang="en-US" sz="1400" kern="1200" dirty="0" err="1"/>
            <a:t>goed</a:t>
          </a:r>
          <a:r>
            <a:rPr lang="en-US" sz="1400" kern="1200" dirty="0"/>
            <a:t> </a:t>
          </a:r>
          <a:r>
            <a:rPr lang="en-US" sz="1400" kern="1200" dirty="0" err="1"/>
            <a:t>onderbouwde</a:t>
          </a:r>
          <a:r>
            <a:rPr lang="en-US" sz="1400" kern="1200" dirty="0"/>
            <a:t> </a:t>
          </a:r>
          <a:r>
            <a:rPr lang="en-US" sz="1400" kern="1200" dirty="0" err="1"/>
            <a:t>keuze</a:t>
          </a:r>
          <a:r>
            <a:rPr lang="en-US" sz="1400" kern="1200" dirty="0"/>
            <a:t> </a:t>
          </a:r>
          <a:r>
            <a:rPr lang="en-US" sz="1400" kern="1200" dirty="0" err="1"/>
            <a:t>maken</a:t>
          </a:r>
          <a:r>
            <a:rPr lang="en-US" sz="1400" kern="1200" dirty="0"/>
            <a:t> </a:t>
          </a:r>
          <a:r>
            <a:rPr lang="en-US" sz="1400" kern="1200" dirty="0" err="1"/>
            <a:t>tussen</a:t>
          </a:r>
          <a:r>
            <a:rPr lang="en-US" sz="1400" kern="1200" dirty="0"/>
            <a:t> </a:t>
          </a:r>
          <a:r>
            <a:rPr lang="en-US" sz="1400" kern="1200" dirty="0" err="1"/>
            <a:t>werken</a:t>
          </a:r>
          <a:r>
            <a:rPr lang="en-US" sz="1400" kern="1200" dirty="0"/>
            <a:t> </a:t>
          </a:r>
          <a:r>
            <a:rPr lang="en-US" sz="1400" kern="1200" dirty="0" err="1"/>
            <a:t>en</a:t>
          </a:r>
          <a:r>
            <a:rPr lang="en-US" sz="1400" kern="1200" dirty="0"/>
            <a:t> </a:t>
          </a:r>
          <a:r>
            <a:rPr lang="en-US" sz="1400" kern="1200" dirty="0" err="1"/>
            <a:t>verder</a:t>
          </a:r>
          <a:r>
            <a:rPr lang="en-US" sz="1400" kern="1200" dirty="0"/>
            <a:t> </a:t>
          </a:r>
          <a:r>
            <a:rPr lang="en-US" sz="1400" kern="1200" dirty="0" err="1"/>
            <a:t>studeren</a:t>
          </a:r>
          <a:endParaRPr lang="en-US" sz="1400" kern="1200" dirty="0"/>
        </a:p>
      </dsp:txBody>
      <dsp:txXfrm>
        <a:off x="0" y="3123949"/>
        <a:ext cx="7344000" cy="446200"/>
      </dsp:txXfrm>
    </dsp:sp>
    <dsp:sp modelId="{E7E75F0B-DD35-4A58-81A5-37F1DB38B43A}">
      <dsp:nvSpPr>
        <dsp:cNvPr id="0" name=""/>
        <dsp:cNvSpPr/>
      </dsp:nvSpPr>
      <dsp:spPr>
        <a:xfrm>
          <a:off x="0" y="3570150"/>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5529473-B055-46C7-88D1-2A3C900D5B82}">
      <dsp:nvSpPr>
        <dsp:cNvPr id="0" name=""/>
        <dsp:cNvSpPr/>
      </dsp:nvSpPr>
      <dsp:spPr>
        <a:xfrm>
          <a:off x="0" y="3570150"/>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err="1"/>
            <a:t>Leren</a:t>
          </a:r>
          <a:r>
            <a:rPr lang="en-US" sz="1400" kern="1200" dirty="0"/>
            <a:t> op de </a:t>
          </a:r>
          <a:r>
            <a:rPr lang="en-US" sz="1400" kern="1200" dirty="0" err="1"/>
            <a:t>werkplek</a:t>
          </a:r>
          <a:r>
            <a:rPr lang="en-US" sz="1400" kern="1200" dirty="0"/>
            <a:t>, </a:t>
          </a:r>
          <a:r>
            <a:rPr lang="en-US" sz="1400" kern="1200" dirty="0" err="1"/>
            <a:t>leidt</a:t>
          </a:r>
          <a:r>
            <a:rPr lang="en-US" sz="1400" kern="1200" dirty="0"/>
            <a:t> in </a:t>
          </a:r>
          <a:r>
            <a:rPr lang="en-US" sz="1400" kern="1200" dirty="0" err="1"/>
            <a:t>veel</a:t>
          </a:r>
          <a:r>
            <a:rPr lang="en-US" sz="1400" kern="1200" dirty="0"/>
            <a:t> </a:t>
          </a:r>
          <a:r>
            <a:rPr lang="en-US" sz="1400" kern="1200" dirty="0" err="1"/>
            <a:t>gevallen</a:t>
          </a:r>
          <a:r>
            <a:rPr lang="en-US" sz="1400" kern="1200" dirty="0"/>
            <a:t> tot </a:t>
          </a:r>
          <a:r>
            <a:rPr lang="en-US" sz="1400" kern="1200" dirty="0" err="1"/>
            <a:t>jobopportuniteiten</a:t>
          </a:r>
          <a:r>
            <a:rPr lang="en-US" sz="1400" kern="1200" dirty="0"/>
            <a:t> </a:t>
          </a:r>
        </a:p>
      </dsp:txBody>
      <dsp:txXfrm>
        <a:off x="0" y="3570150"/>
        <a:ext cx="7344000" cy="446200"/>
      </dsp:txXfrm>
    </dsp:sp>
    <dsp:sp modelId="{72331E42-F4D1-4BA4-9B3F-DE2FF8A83A0A}">
      <dsp:nvSpPr>
        <dsp:cNvPr id="0" name=""/>
        <dsp:cNvSpPr/>
      </dsp:nvSpPr>
      <dsp:spPr>
        <a:xfrm>
          <a:off x="0" y="4016351"/>
          <a:ext cx="73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B65719D-275C-4F35-8201-279936F7121D}">
      <dsp:nvSpPr>
        <dsp:cNvPr id="0" name=""/>
        <dsp:cNvSpPr/>
      </dsp:nvSpPr>
      <dsp:spPr>
        <a:xfrm>
          <a:off x="0" y="4016351"/>
          <a:ext cx="7344000" cy="44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BE" sz="1400" kern="1200" dirty="0"/>
            <a:t>En ook tegen meer </a:t>
          </a:r>
          <a:r>
            <a:rPr lang="nl-BE" sz="1400" kern="1200" dirty="0" err="1"/>
            <a:t>jobzekerheid</a:t>
          </a:r>
          <a:r>
            <a:rPr lang="nl-BE" sz="1400" kern="1200" dirty="0"/>
            <a:t> na je studies zeg je geen “nee”</a:t>
          </a:r>
          <a:endParaRPr lang="en-US" sz="1400" kern="1200" dirty="0"/>
        </a:p>
      </dsp:txBody>
      <dsp:txXfrm>
        <a:off x="0" y="4016351"/>
        <a:ext cx="7344000" cy="4462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545391" y="8964000"/>
            <a:ext cx="612000" cy="180000"/>
          </a:xfrm>
          <a:prstGeom prst="rect">
            <a:avLst/>
          </a:prstGeom>
        </p:spPr>
        <p:txBody>
          <a:bodyPr vert="horz" lIns="0" tIns="0" rIns="0" bIns="0" rtlCol="0"/>
          <a:lstStyle>
            <a:lvl1pPr algn="r">
              <a:defRPr sz="1200"/>
            </a:lvl1pPr>
          </a:lstStyle>
          <a:p>
            <a:pPr algn="l"/>
            <a:fld id="{A27A6725-A785-4459-8288-513BF9F8FAFB}" type="datetime3">
              <a:rPr lang="nl-BE" sz="900" smtClean="0"/>
              <a:t>22.04.21</a:t>
            </a:fld>
            <a:endParaRPr lang="nl-BE" sz="900"/>
          </a:p>
        </p:txBody>
      </p:sp>
      <p:sp>
        <p:nvSpPr>
          <p:cNvPr id="4" name="Tijdelijke aanduiding voor voettekst 3"/>
          <p:cNvSpPr>
            <a:spLocks noGrp="1"/>
          </p:cNvSpPr>
          <p:nvPr>
            <p:ph type="ftr" sz="quarter" idx="2"/>
          </p:nvPr>
        </p:nvSpPr>
        <p:spPr>
          <a:xfrm>
            <a:off x="1162153" y="8964000"/>
            <a:ext cx="4791764" cy="180000"/>
          </a:xfrm>
          <a:prstGeom prst="rect">
            <a:avLst/>
          </a:prstGeom>
        </p:spPr>
        <p:txBody>
          <a:bodyPr vert="horz" lIns="0" tIns="0" rIns="0" bIns="0" rtlCol="0" anchor="t" anchorCtr="0"/>
          <a:lstStyle>
            <a:lvl1pPr algn="l">
              <a:defRPr sz="1200"/>
            </a:lvl1pPr>
          </a:lstStyle>
          <a:p>
            <a:endParaRPr lang="nl-BE" sz="900" b="1"/>
          </a:p>
        </p:txBody>
      </p:sp>
      <p:sp>
        <p:nvSpPr>
          <p:cNvPr id="5" name="Tijdelijke aanduiding voor dianummer 4"/>
          <p:cNvSpPr>
            <a:spLocks noGrp="1"/>
          </p:cNvSpPr>
          <p:nvPr>
            <p:ph type="sldNum" sz="quarter" idx="3"/>
          </p:nvPr>
        </p:nvSpPr>
        <p:spPr>
          <a:xfrm>
            <a:off x="5953917" y="8964000"/>
            <a:ext cx="360000" cy="180000"/>
          </a:xfrm>
          <a:prstGeom prst="rect">
            <a:avLst/>
          </a:prstGeom>
        </p:spPr>
        <p:txBody>
          <a:bodyPr vert="horz" lIns="0" tIns="0" rIns="0" bIns="0" rtlCol="0" anchor="t" anchorCtr="0"/>
          <a:lstStyle>
            <a:lvl1pPr algn="r">
              <a:defRPr sz="1200"/>
            </a:lvl1pPr>
          </a:lstStyle>
          <a:p>
            <a:fld id="{4EAB1DB6-EED8-42AB-813E-264DF276D2FC}" type="slidenum">
              <a:rPr lang="nl-BE" sz="900" smtClean="0"/>
              <a:t>‹nr.›</a:t>
            </a:fld>
            <a:endParaRPr lang="nl-BE" sz="900"/>
          </a:p>
        </p:txBody>
      </p:sp>
      <p:cxnSp>
        <p:nvCxnSpPr>
          <p:cNvPr id="7" name="Rechte verbindingslijn 6"/>
          <p:cNvCxnSpPr/>
          <p:nvPr/>
        </p:nvCxnSpPr>
        <p:spPr>
          <a:xfrm>
            <a:off x="545391" y="8908256"/>
            <a:ext cx="576852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225128"/>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13:47:14.95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27,'6'4,"0"-1,0-1,0 0,1 1,-1-2,0 1,1-1,0 0,-1 0,1-1,-1 0,8-1,3 2,547 4,-304-8,471 3,-690-2,43-7,39-2,-69 10,0-2,56-10,-56 7,1 2,93 6,-40 1,608-3,-671 2,56 10,-33-2,-4-1,-35-4,56 2,-52-6,48 9,12 0,-65-9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685800" y="8963999"/>
            <a:ext cx="612000" cy="180000"/>
          </a:xfrm>
          <a:prstGeom prst="rect">
            <a:avLst/>
          </a:prstGeom>
        </p:spPr>
        <p:txBody>
          <a:bodyPr vert="horz" lIns="0" tIns="0" rIns="0" bIns="0" rtlCol="0" anchor="t" anchorCtr="0"/>
          <a:lstStyle>
            <a:lvl1pPr algn="l">
              <a:defRPr sz="900"/>
            </a:lvl1pPr>
          </a:lstStyle>
          <a:p>
            <a:fld id="{2835240A-E9C8-4494-88CB-1D56B3593A18}" type="datetime3">
              <a:rPr lang="nl-BE" smtClean="0"/>
              <a:t>22.04.21</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297800" y="8964000"/>
            <a:ext cx="4511226" cy="180000"/>
          </a:xfrm>
          <a:prstGeom prst="rect">
            <a:avLst/>
          </a:prstGeom>
        </p:spPr>
        <p:txBody>
          <a:bodyPr vert="horz" lIns="0" tIns="0" rIns="0" bIns="0" rtlCol="0" anchor="t" anchorCtr="0"/>
          <a:lstStyle>
            <a:lvl1pPr algn="l">
              <a:defRPr sz="900" b="1"/>
            </a:lvl1pPr>
          </a:lstStyle>
          <a:p>
            <a:endParaRPr lang="nl-BE"/>
          </a:p>
        </p:txBody>
      </p:sp>
      <p:sp>
        <p:nvSpPr>
          <p:cNvPr id="7" name="Tijdelijke aanduiding voor dianummer 6"/>
          <p:cNvSpPr>
            <a:spLocks noGrp="1"/>
          </p:cNvSpPr>
          <p:nvPr>
            <p:ph type="sldNum" sz="quarter" idx="5"/>
          </p:nvPr>
        </p:nvSpPr>
        <p:spPr>
          <a:xfrm>
            <a:off x="5810613" y="8964000"/>
            <a:ext cx="360000" cy="180000"/>
          </a:xfrm>
          <a:prstGeom prst="rect">
            <a:avLst/>
          </a:prstGeom>
        </p:spPr>
        <p:txBody>
          <a:bodyPr vert="horz" lIns="0" tIns="0" rIns="0" bIns="0" rtlCol="0" anchor="t" anchorCtr="0"/>
          <a:lstStyle>
            <a:lvl1pPr algn="r">
              <a:defRPr sz="900"/>
            </a:lvl1pPr>
          </a:lstStyle>
          <a:p>
            <a:fld id="{70ED2D86-59FE-4362-87B0-FDF104CC541D}" type="slidenum">
              <a:rPr lang="nl-BE" smtClean="0"/>
              <a:pPr/>
              <a:t>‹nr.›</a:t>
            </a:fld>
            <a:endParaRPr lang="nl-BE"/>
          </a:p>
        </p:txBody>
      </p:sp>
      <p:cxnSp>
        <p:nvCxnSpPr>
          <p:cNvPr id="9" name="Rechte verbindingslijn 8"/>
          <p:cNvCxnSpPr/>
          <p:nvPr/>
        </p:nvCxnSpPr>
        <p:spPr>
          <a:xfrm flipH="1">
            <a:off x="685800" y="8910000"/>
            <a:ext cx="54848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7788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hotel, hostel, bed &amp; </a:t>
            </a:r>
            <a:r>
              <a:rPr lang="nl-BE" dirty="0" err="1"/>
              <a:t>breakfast</a:t>
            </a:r>
            <a:r>
              <a:rPr lang="nl-BE" dirty="0"/>
              <a:t>, vakantiepark…</a:t>
            </a:r>
          </a:p>
          <a:p>
            <a:pPr>
              <a:lnSpc>
                <a:spcPct val="115000"/>
              </a:lnSpc>
              <a:spcAft>
                <a:spcPts val="1000"/>
              </a:spcAft>
            </a:pPr>
            <a:r>
              <a:rPr lang="nl-BE" dirty="0"/>
              <a:t>Receptietechnieken: </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check-in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check-out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aanmaak sleutelkaarten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mail / telefoon</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reservatiesoftware: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24u receptie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nachtactiviteiten</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roomservice</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verkoop/verhuur van verbruiksgoederen</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fietsverhuur</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talenkennis: </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welke? ……………………………………………………………</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klachtenbehandeling</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gastenlijsten</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betalingssystemen</a:t>
            </a:r>
          </a:p>
          <a:p>
            <a:pPr>
              <a:lnSpc>
                <a:spcPct val="115000"/>
              </a:lnSpc>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toeristische info/pakketten</a:t>
            </a:r>
          </a:p>
          <a:p>
            <a:pPr marL="171450" indent="-171450">
              <a:buFont typeface="Arial" panose="020B0604020202020204" pitchFamily="34" charset="0"/>
              <a:buChar char="•"/>
            </a:pPr>
            <a:endParaRPr lang="nl-BE" dirty="0"/>
          </a:p>
        </p:txBody>
      </p:sp>
      <p:sp>
        <p:nvSpPr>
          <p:cNvPr id="4" name="Tijdelijke aanduiding voor datum 3"/>
          <p:cNvSpPr>
            <a:spLocks noGrp="1"/>
          </p:cNvSpPr>
          <p:nvPr>
            <p:ph type="dt" idx="1"/>
          </p:nvPr>
        </p:nvSpPr>
        <p:spPr/>
        <p:txBody>
          <a:bodyPr/>
          <a:lstStyle/>
          <a:p>
            <a:fld id="{2835240A-E9C8-4494-88CB-1D56B3593A18}" type="datetime3">
              <a:rPr lang="nl-BE" smtClean="0"/>
              <a:t>22.04.21</a:t>
            </a:fld>
            <a:endParaRPr lang="nl-BE"/>
          </a:p>
        </p:txBody>
      </p:sp>
      <p:sp>
        <p:nvSpPr>
          <p:cNvPr id="5" name="Tijdelijke aanduiding voor dianummer 4"/>
          <p:cNvSpPr>
            <a:spLocks noGrp="1"/>
          </p:cNvSpPr>
          <p:nvPr>
            <p:ph type="sldNum" sz="quarter" idx="5"/>
          </p:nvPr>
        </p:nvSpPr>
        <p:spPr/>
        <p:txBody>
          <a:bodyPr/>
          <a:lstStyle/>
          <a:p>
            <a:fld id="{70ED2D86-59FE-4362-87B0-FDF104CC541D}" type="slidenum">
              <a:rPr lang="nl-BE" smtClean="0"/>
              <a:pPr/>
              <a:t>6</a:t>
            </a:fld>
            <a:endParaRPr lang="nl-BE"/>
          </a:p>
        </p:txBody>
      </p:sp>
    </p:spTree>
    <p:extLst>
      <p:ext uri="{BB962C8B-B14F-4D97-AF65-F5344CB8AC3E}">
        <p14:creationId xmlns:p14="http://schemas.microsoft.com/office/powerpoint/2010/main" val="126948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fld id="{2835240A-E9C8-4494-88CB-1D56B3593A18}" type="datetime3">
              <a:rPr lang="nl-BE" smtClean="0"/>
              <a:t>22.04.21</a:t>
            </a:fld>
            <a:endParaRPr lang="nl-BE"/>
          </a:p>
        </p:txBody>
      </p:sp>
      <p:sp>
        <p:nvSpPr>
          <p:cNvPr id="5" name="Tijdelijke aanduiding voor dianummer 4"/>
          <p:cNvSpPr>
            <a:spLocks noGrp="1"/>
          </p:cNvSpPr>
          <p:nvPr>
            <p:ph type="sldNum" sz="quarter" idx="5"/>
          </p:nvPr>
        </p:nvSpPr>
        <p:spPr/>
        <p:txBody>
          <a:bodyPr/>
          <a:lstStyle/>
          <a:p>
            <a:fld id="{70ED2D86-59FE-4362-87B0-FDF104CC541D}" type="slidenum">
              <a:rPr lang="nl-BE" smtClean="0"/>
              <a:pPr/>
              <a:t>8</a:t>
            </a:fld>
            <a:endParaRPr lang="nl-BE"/>
          </a:p>
        </p:txBody>
      </p:sp>
    </p:spTree>
    <p:extLst>
      <p:ext uri="{BB962C8B-B14F-4D97-AF65-F5344CB8AC3E}">
        <p14:creationId xmlns:p14="http://schemas.microsoft.com/office/powerpoint/2010/main" val="139882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u="sng"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In de opleiding hotelreceptionist duaal leert men de gasten te onthalen en te informeren over de verblijfsvoorwaarden, de formaliteiten, de prijzen en de diensten in een hotel of toeristische verblijfplaats, reservaties te registreren, check-in en check-out procedures uit te voeren, in te staan voor de administratieve en de financiële verwerking van gastendossiers en de veiligheid in het hotel te garanderen, teneinde het verblijf van de gast zo aangenaam mogelijk te laten verlopen. </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BE" dirty="0"/>
          </a:p>
        </p:txBody>
      </p:sp>
      <p:sp>
        <p:nvSpPr>
          <p:cNvPr id="4" name="Tijdelijke aanduiding voor datum 3"/>
          <p:cNvSpPr>
            <a:spLocks noGrp="1"/>
          </p:cNvSpPr>
          <p:nvPr>
            <p:ph type="dt" idx="1"/>
          </p:nvPr>
        </p:nvSpPr>
        <p:spPr/>
        <p:txBody>
          <a:bodyPr/>
          <a:lstStyle/>
          <a:p>
            <a:fld id="{2835240A-E9C8-4494-88CB-1D56B3593A18}" type="datetime3">
              <a:rPr lang="nl-BE" smtClean="0"/>
              <a:t>22.04.21</a:t>
            </a:fld>
            <a:endParaRPr lang="nl-BE"/>
          </a:p>
        </p:txBody>
      </p:sp>
      <p:sp>
        <p:nvSpPr>
          <p:cNvPr id="5" name="Tijdelijke aanduiding voor dianummer 4"/>
          <p:cNvSpPr>
            <a:spLocks noGrp="1"/>
          </p:cNvSpPr>
          <p:nvPr>
            <p:ph type="sldNum" sz="quarter" idx="5"/>
          </p:nvPr>
        </p:nvSpPr>
        <p:spPr/>
        <p:txBody>
          <a:bodyPr/>
          <a:lstStyle/>
          <a:p>
            <a:fld id="{70ED2D86-59FE-4362-87B0-FDF104CC541D}" type="slidenum">
              <a:rPr lang="nl-BE" smtClean="0"/>
              <a:pPr/>
              <a:t>12</a:t>
            </a:fld>
            <a:endParaRPr lang="nl-BE"/>
          </a:p>
        </p:txBody>
      </p:sp>
    </p:spTree>
    <p:extLst>
      <p:ext uri="{BB962C8B-B14F-4D97-AF65-F5344CB8AC3E}">
        <p14:creationId xmlns:p14="http://schemas.microsoft.com/office/powerpoint/2010/main" val="226655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Informeren over de reservatieprocedure, registreren, opvolgen van de bezetting, voorbereiding… </a:t>
            </a:r>
          </a:p>
          <a:p>
            <a:pPr marL="171450" indent="-171450">
              <a:buFont typeface="Arial" panose="020B0604020202020204" pitchFamily="34" charset="0"/>
              <a:buChar char="•"/>
            </a:pPr>
            <a:r>
              <a:rPr lang="nl-BE" dirty="0"/>
              <a:t>Administratie bij check-in, beantwoorden van vragen, gepaste acties nemen bij klachten van klant, vervullen van de nodige administratieve formaliteiten (facturatie en betaling) bij check-out… (belang van Engels, Frans, Duits)</a:t>
            </a:r>
          </a:p>
          <a:p>
            <a:pPr marL="171450" indent="-171450">
              <a:buFont typeface="Arial" panose="020B0604020202020204" pitchFamily="34" charset="0"/>
              <a:buChar char="•"/>
            </a:pPr>
            <a:r>
              <a:rPr lang="nl-BE" dirty="0"/>
              <a:t>Administratieve taken, zorg dragen voor de kassa, kassa afsluiten en openstaande rekeningen opvolgen</a:t>
            </a:r>
          </a:p>
          <a:p>
            <a:pPr marL="171450" indent="-171450">
              <a:buFont typeface="Arial" panose="020B0604020202020204" pitchFamily="34" charset="0"/>
              <a:buChar char="•"/>
            </a:pPr>
            <a:r>
              <a:rPr lang="nl-BE" dirty="0"/>
              <a:t>Onthalen en begeleiden van gasten tijdens de nacht, auditwerkzaamheden uitvoeren tijdens de nacht, ochtendactiviteiten voorbereiden,</a:t>
            </a:r>
          </a:p>
          <a:p>
            <a:pPr marL="171450" indent="-171450">
              <a:buFont typeface="Arial" panose="020B0604020202020204" pitchFamily="34" charset="0"/>
              <a:buChar char="•"/>
            </a:pPr>
            <a:r>
              <a:rPr lang="nl-BE" dirty="0"/>
              <a:t>Waarborgt de veiligheid van gasten en gebouwen tijdens de nacht</a:t>
            </a:r>
          </a:p>
          <a:p>
            <a:pPr marL="171450" indent="-171450">
              <a:buFont typeface="Arial" panose="020B0604020202020204" pitchFamily="34" charset="0"/>
              <a:buChar char="•"/>
            </a:pPr>
            <a:endParaRPr lang="nl-BE" dirty="0"/>
          </a:p>
        </p:txBody>
      </p:sp>
      <p:sp>
        <p:nvSpPr>
          <p:cNvPr id="4" name="Tijdelijke aanduiding voor datum 3"/>
          <p:cNvSpPr>
            <a:spLocks noGrp="1"/>
          </p:cNvSpPr>
          <p:nvPr>
            <p:ph type="dt" idx="1"/>
          </p:nvPr>
        </p:nvSpPr>
        <p:spPr/>
        <p:txBody>
          <a:bodyPr/>
          <a:lstStyle/>
          <a:p>
            <a:fld id="{2835240A-E9C8-4494-88CB-1D56B3593A18}" type="datetime3">
              <a:rPr lang="nl-BE" smtClean="0"/>
              <a:t>22.04.21</a:t>
            </a:fld>
            <a:endParaRPr lang="nl-BE"/>
          </a:p>
        </p:txBody>
      </p:sp>
      <p:sp>
        <p:nvSpPr>
          <p:cNvPr id="5" name="Tijdelijke aanduiding voor dianummer 4"/>
          <p:cNvSpPr>
            <a:spLocks noGrp="1"/>
          </p:cNvSpPr>
          <p:nvPr>
            <p:ph type="sldNum" sz="quarter" idx="5"/>
          </p:nvPr>
        </p:nvSpPr>
        <p:spPr/>
        <p:txBody>
          <a:bodyPr/>
          <a:lstStyle/>
          <a:p>
            <a:fld id="{70ED2D86-59FE-4362-87B0-FDF104CC541D}" type="slidenum">
              <a:rPr lang="nl-BE" smtClean="0"/>
              <a:pPr/>
              <a:t>16</a:t>
            </a:fld>
            <a:endParaRPr lang="nl-BE"/>
          </a:p>
        </p:txBody>
      </p:sp>
    </p:spTree>
    <p:extLst>
      <p:ext uri="{BB962C8B-B14F-4D97-AF65-F5344CB8AC3E}">
        <p14:creationId xmlns:p14="http://schemas.microsoft.com/office/powerpoint/2010/main" val="230886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Om de gezinsbijslag niet te verliezen, mag de leerling maximaal 475 uur werken in het kader van een studentenovereenkomst; </a:t>
            </a:r>
          </a:p>
          <a:p>
            <a:r>
              <a:rPr lang="nl-NL"/>
              <a:t>Voorbeeld: 18+er met OAO kan in principe een studentenovereenkomst bij een andere werkgever sluiten gedurende 1 dag per week. Recht op gezinsbijslag komt niet in gevaar zolang studentovereenkomst niet meer dan 475u / kalenderjaar is</a:t>
            </a:r>
          </a:p>
          <a:p>
            <a:r>
              <a:rPr lang="nl-NL"/>
              <a:t>o in 1 maand niet meer dan 80 uren werken in elke andere tewerkstelling (vb. arbeidsovereenkomst)</a:t>
            </a:r>
            <a:endParaRPr lang="nl-BE"/>
          </a:p>
        </p:txBody>
      </p:sp>
      <p:sp>
        <p:nvSpPr>
          <p:cNvPr id="4" name="Tijdelijke aanduiding voor datum 3"/>
          <p:cNvSpPr>
            <a:spLocks noGrp="1"/>
          </p:cNvSpPr>
          <p:nvPr>
            <p:ph type="dt" idx="1"/>
          </p:nvPr>
        </p:nvSpPr>
        <p:spPr/>
        <p:txBody>
          <a:bodyPr/>
          <a:lstStyle/>
          <a:p>
            <a:fld id="{2835240A-E9C8-4494-88CB-1D56B3593A18}" type="datetime3">
              <a:rPr lang="nl-BE" smtClean="0"/>
              <a:t>22.04.21</a:t>
            </a:fld>
            <a:endParaRPr lang="nl-BE"/>
          </a:p>
        </p:txBody>
      </p:sp>
      <p:sp>
        <p:nvSpPr>
          <p:cNvPr id="5" name="Tijdelijke aanduiding voor dianummer 4"/>
          <p:cNvSpPr>
            <a:spLocks noGrp="1"/>
          </p:cNvSpPr>
          <p:nvPr>
            <p:ph type="sldNum" sz="quarter" idx="5"/>
          </p:nvPr>
        </p:nvSpPr>
        <p:spPr/>
        <p:txBody>
          <a:bodyPr/>
          <a:lstStyle/>
          <a:p>
            <a:fld id="{70ED2D86-59FE-4362-87B0-FDF104CC541D}" type="slidenum">
              <a:rPr lang="nl-BE" smtClean="0"/>
              <a:pPr/>
              <a:t>18</a:t>
            </a:fld>
            <a:endParaRPr lang="nl-BE"/>
          </a:p>
        </p:txBody>
      </p:sp>
    </p:spTree>
    <p:extLst>
      <p:ext uri="{BB962C8B-B14F-4D97-AF65-F5344CB8AC3E}">
        <p14:creationId xmlns:p14="http://schemas.microsoft.com/office/powerpoint/2010/main" val="260442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5A1F37D-97DE-4AB4-BA68-C26B8A6153CD}" type="slidenum">
              <a:rPr lang="nl-BE" smtClean="0"/>
              <a:t>‹nr.›</a:t>
            </a:fld>
            <a:endParaRPr lang="nl-BE"/>
          </a:p>
        </p:txBody>
      </p:sp>
    </p:spTree>
    <p:extLst>
      <p:ext uri="{BB962C8B-B14F-4D97-AF65-F5344CB8AC3E}">
        <p14:creationId xmlns:p14="http://schemas.microsoft.com/office/powerpoint/2010/main" val="389080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_verticaal">
    <p:spTree>
      <p:nvGrpSpPr>
        <p:cNvPr id="1" name=""/>
        <p:cNvGrpSpPr/>
        <p:nvPr/>
      </p:nvGrpSpPr>
      <p:grpSpPr>
        <a:xfrm>
          <a:off x="0" y="0"/>
          <a:ext cx="0" cy="0"/>
          <a:chOff x="0" y="0"/>
          <a:chExt cx="0" cy="0"/>
        </a:xfrm>
      </p:grpSpPr>
      <p:sp>
        <p:nvSpPr>
          <p:cNvPr id="2" name="Titel 1"/>
          <p:cNvSpPr>
            <a:spLocks noGrp="1"/>
          </p:cNvSpPr>
          <p:nvPr>
            <p:ph type="title"/>
          </p:nvPr>
        </p:nvSpPr>
        <p:spPr>
          <a:xfrm>
            <a:off x="5768159" y="560324"/>
            <a:ext cx="2757600" cy="4935600"/>
          </a:xfrm>
        </p:spPr>
        <p:txBody>
          <a:bodyPr lIns="0" tIns="0" rIns="0" bIns="0" anchor="b" anchorCtr="0">
            <a:normAutofit/>
          </a:bodyPr>
          <a:lstStyle>
            <a:lvl1pPr algn="l">
              <a:lnSpc>
                <a:spcPct val="100000"/>
              </a:lnSpc>
              <a:defRPr sz="3400" b="1" baseline="0">
                <a:solidFill>
                  <a:schemeClr val="accent1"/>
                </a:solidFill>
              </a:defRPr>
            </a:lvl1pPr>
          </a:lstStyle>
          <a:p>
            <a:r>
              <a:rPr lang="nl-NL"/>
              <a:t>Klik om de stijl te bewerken</a:t>
            </a:r>
            <a:endParaRPr lang="nl-BE"/>
          </a:p>
        </p:txBody>
      </p:sp>
      <p:sp>
        <p:nvSpPr>
          <p:cNvPr id="9" name="Tijdelijke aanduiding voor afbeelding 11"/>
          <p:cNvSpPr>
            <a:spLocks noGrp="1"/>
          </p:cNvSpPr>
          <p:nvPr>
            <p:ph type="pic" sz="quarter" idx="10" hasCustomPrompt="1"/>
          </p:nvPr>
        </p:nvSpPr>
        <p:spPr>
          <a:xfrm>
            <a:off x="0" y="0"/>
            <a:ext cx="5400000" cy="6858000"/>
          </a:xfrm>
          <a:blipFill>
            <a:blip r:embed="rId2"/>
            <a:stretch>
              <a:fillRect/>
            </a:stretch>
          </a:blipFill>
        </p:spPr>
        <p:txBody>
          <a:bodyPr anchor="ctr" anchorCtr="0">
            <a:normAutofit/>
          </a:bodyPr>
          <a:lstStyle>
            <a:lvl1pPr marL="0" indent="0" algn="ctr">
              <a:lnSpc>
                <a:spcPct val="109000"/>
              </a:lnSpc>
              <a:spcBef>
                <a:spcPts val="0"/>
              </a:spcBef>
              <a:buNone/>
              <a:defRPr sz="2000">
                <a:solidFill>
                  <a:schemeClr val="accent1">
                    <a:lumMod val="75000"/>
                  </a:schemeClr>
                </a:solidFill>
              </a:defRPr>
            </a:lvl1pPr>
          </a:lstStyle>
          <a:p>
            <a:r>
              <a:rPr lang="nl-NL"/>
              <a:t>Gebruik het patroon, </a:t>
            </a:r>
            <a:br>
              <a:rPr lang="nl-NL"/>
            </a:br>
            <a:r>
              <a:rPr lang="nl-NL"/>
              <a:t>of klik hier…</a:t>
            </a:r>
            <a:br>
              <a:rPr lang="nl-NL"/>
            </a:br>
            <a:br>
              <a:rPr lang="nl-NL"/>
            </a:br>
            <a:r>
              <a:rPr lang="nl-NL"/>
              <a:t>…om een afbeelding te plaatsen</a:t>
            </a:r>
            <a:br>
              <a:rPr lang="nl-NL"/>
            </a:br>
            <a:endParaRPr lang="nl-BE"/>
          </a:p>
        </p:txBody>
      </p:sp>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0000" y="0"/>
            <a:ext cx="502920" cy="6858000"/>
          </a:xfrm>
          <a:prstGeom prst="rect">
            <a:avLst/>
          </a:prstGeom>
        </p:spPr>
      </p:pic>
    </p:spTree>
    <p:extLst>
      <p:ext uri="{BB962C8B-B14F-4D97-AF65-F5344CB8AC3E}">
        <p14:creationId xmlns:p14="http://schemas.microsoft.com/office/powerpoint/2010/main" val="262898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766130" cy="6858000"/>
          </a:xfrm>
          <a:prstGeom prst="rect">
            <a:avLst/>
          </a:prstGeom>
        </p:spPr>
      </p:pic>
      <p:sp>
        <p:nvSpPr>
          <p:cNvPr id="4" name="Tijdelijke aanduiding voor datum 3"/>
          <p:cNvSpPr>
            <a:spLocks noGrp="1"/>
          </p:cNvSpPr>
          <p:nvPr>
            <p:ph type="dt" sz="half" idx="10"/>
          </p:nvPr>
        </p:nvSpPr>
        <p:spPr>
          <a:xfrm>
            <a:off x="6130800" y="6302194"/>
            <a:ext cx="2128297" cy="302445"/>
          </a:xfrm>
          <a:prstGeom prst="rect">
            <a:avLst/>
          </a:prstGeom>
        </p:spPr>
        <p:txBody>
          <a:bodyPr lIns="0" tIns="0" rIns="0" bIns="0" anchor="t" anchorCtr="0"/>
          <a:lstStyle>
            <a:lvl1pPr algn="l">
              <a:defRPr sz="1400" kern="0" spc="-20" baseline="0">
                <a:solidFill>
                  <a:schemeClr val="bg1">
                    <a:lumMod val="65000"/>
                  </a:schemeClr>
                </a:solidFill>
              </a:defRPr>
            </a:lvl1pPr>
          </a:lstStyle>
          <a:p>
            <a:fld id="{5EC13E67-FF8E-4B90-B39E-EB2632397DEB}" type="datetime4">
              <a:rPr lang="nl-BE" smtClean="0"/>
              <a:pPr/>
              <a:t>22 april 2021</a:t>
            </a:fld>
            <a:endParaRPr lang="nl-BE"/>
          </a:p>
        </p:txBody>
      </p:sp>
      <p:sp>
        <p:nvSpPr>
          <p:cNvPr id="2" name="Titel 1"/>
          <p:cNvSpPr>
            <a:spLocks noGrp="1"/>
          </p:cNvSpPr>
          <p:nvPr>
            <p:ph type="ctrTitle"/>
          </p:nvPr>
        </p:nvSpPr>
        <p:spPr>
          <a:xfrm>
            <a:off x="2916494" y="899652"/>
            <a:ext cx="5195119" cy="2048282"/>
          </a:xfrm>
          <a:prstGeom prst="rect">
            <a:avLst/>
          </a:prstGeom>
        </p:spPr>
        <p:txBody>
          <a:bodyPr lIns="0" tIns="0" rIns="0" bIns="0" anchor="b" anchorCtr="0"/>
          <a:lstStyle>
            <a:lvl1pPr algn="l">
              <a:lnSpc>
                <a:spcPct val="100000"/>
              </a:lnSpc>
              <a:defRPr sz="3250" b="1">
                <a:solidFill>
                  <a:schemeClr val="accent1"/>
                </a:solidFill>
              </a:defRPr>
            </a:lvl1pPr>
          </a:lstStyle>
          <a:p>
            <a:r>
              <a:rPr lang="nl-NL"/>
              <a:t>Klik om de stijl te bewerken</a:t>
            </a:r>
            <a:endParaRPr lang="nl-BE"/>
          </a:p>
        </p:txBody>
      </p:sp>
      <p:sp>
        <p:nvSpPr>
          <p:cNvPr id="3" name="Ondertitel 2"/>
          <p:cNvSpPr>
            <a:spLocks noGrp="1"/>
          </p:cNvSpPr>
          <p:nvPr>
            <p:ph type="subTitle" idx="1"/>
          </p:nvPr>
        </p:nvSpPr>
        <p:spPr>
          <a:xfrm>
            <a:off x="2930781" y="3206757"/>
            <a:ext cx="4100019" cy="1647770"/>
          </a:xfrm>
          <a:prstGeom prst="rect">
            <a:avLst/>
          </a:prstGeom>
        </p:spPr>
        <p:txBody>
          <a:bodyPr lIns="0" tIns="0" rIns="0" bIns="0" anchor="t" anchorCtr="0"/>
          <a:lstStyle>
            <a:lvl1pPr marL="0" indent="0" algn="l">
              <a:lnSpc>
                <a:spcPct val="110000"/>
              </a:lnSpc>
              <a:spcBef>
                <a:spcPts val="0"/>
              </a:spcBef>
              <a:buNone/>
              <a:defRPr sz="19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Tree>
    <p:extLst>
      <p:ext uri="{BB962C8B-B14F-4D97-AF65-F5344CB8AC3E}">
        <p14:creationId xmlns:p14="http://schemas.microsoft.com/office/powerpoint/2010/main" val="13236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t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766130" cy="6858000"/>
          </a:xfrm>
          <a:prstGeom prst="rect">
            <a:avLst/>
          </a:prstGeom>
        </p:spPr>
      </p:pic>
      <p:sp>
        <p:nvSpPr>
          <p:cNvPr id="2" name="Titel 1"/>
          <p:cNvSpPr>
            <a:spLocks noGrp="1"/>
          </p:cNvSpPr>
          <p:nvPr>
            <p:ph type="ctrTitle" hasCustomPrompt="1"/>
          </p:nvPr>
        </p:nvSpPr>
        <p:spPr>
          <a:xfrm>
            <a:off x="2916000" y="1543841"/>
            <a:ext cx="5194800" cy="1096919"/>
          </a:xfrm>
          <a:prstGeom prst="rect">
            <a:avLst/>
          </a:prstGeom>
        </p:spPr>
        <p:txBody>
          <a:bodyPr lIns="0" tIns="0" rIns="0" bIns="0" anchor="t" anchorCtr="0"/>
          <a:lstStyle>
            <a:lvl1pPr algn="l">
              <a:lnSpc>
                <a:spcPct val="98000"/>
              </a:lnSpc>
              <a:defRPr sz="3250" b="1">
                <a:solidFill>
                  <a:schemeClr val="accent1"/>
                </a:solidFill>
              </a:defRPr>
            </a:lvl1pPr>
          </a:lstStyle>
          <a:p>
            <a:r>
              <a:rPr lang="nl-NL"/>
              <a:t>Klik hier om je slotgroet in te geven</a:t>
            </a:r>
            <a:endParaRPr lang="nl-BE"/>
          </a:p>
        </p:txBody>
      </p:sp>
      <p:sp>
        <p:nvSpPr>
          <p:cNvPr id="3" name="Ondertitel 2"/>
          <p:cNvSpPr>
            <a:spLocks noGrp="1"/>
          </p:cNvSpPr>
          <p:nvPr>
            <p:ph type="subTitle" idx="1" hasCustomPrompt="1"/>
          </p:nvPr>
        </p:nvSpPr>
        <p:spPr>
          <a:xfrm>
            <a:off x="2932171" y="3190699"/>
            <a:ext cx="5178629" cy="1655762"/>
          </a:xfrm>
          <a:prstGeom prst="rect">
            <a:avLst/>
          </a:prstGeom>
        </p:spPr>
        <p:txBody>
          <a:bodyPr lIns="0" tIns="0" rIns="0" bIns="0" anchor="b" anchorCtr="0"/>
          <a:lstStyle>
            <a:lvl1pPr marL="0" indent="0" algn="l">
              <a:lnSpc>
                <a:spcPct val="109000"/>
              </a:lnSpc>
              <a:spcBef>
                <a:spcPts val="0"/>
              </a:spcBef>
              <a:buNone/>
              <a:defRPr sz="1900" kern="0" spc="-20" baseline="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Voornaam Familienaam</a:t>
            </a:r>
            <a:br>
              <a:rPr lang="nl-NL"/>
            </a:br>
            <a:r>
              <a:rPr lang="nl-NL"/>
              <a:t>Functie</a:t>
            </a:r>
            <a:br>
              <a:rPr lang="nl-NL"/>
            </a:br>
            <a:r>
              <a:rPr lang="nl-NL"/>
              <a:t>E-mailadres</a:t>
            </a:r>
            <a:endParaRPr lang="nl-BE"/>
          </a:p>
        </p:txBody>
      </p:sp>
      <p:sp>
        <p:nvSpPr>
          <p:cNvPr id="10" name="Tekstvak 9"/>
          <p:cNvSpPr txBox="1"/>
          <p:nvPr userDrawn="1"/>
        </p:nvSpPr>
        <p:spPr>
          <a:xfrm>
            <a:off x="2935048" y="5195551"/>
            <a:ext cx="3945193" cy="292388"/>
          </a:xfrm>
          <a:prstGeom prst="rect">
            <a:avLst/>
          </a:prstGeom>
          <a:noFill/>
        </p:spPr>
        <p:txBody>
          <a:bodyPr wrap="square" lIns="0" tIns="0" rIns="0" bIns="0" rtlCol="0">
            <a:spAutoFit/>
          </a:bodyPr>
          <a:lstStyle/>
          <a:p>
            <a:r>
              <a:rPr lang="nl-BE" sz="1850" b="1" kern="0" baseline="0">
                <a:solidFill>
                  <a:schemeClr val="accent2"/>
                </a:solidFill>
              </a:rPr>
              <a:t>www.horecaforma.be</a:t>
            </a:r>
          </a:p>
        </p:txBody>
      </p:sp>
    </p:spTree>
    <p:extLst>
      <p:ext uri="{BB962C8B-B14F-4D97-AF65-F5344CB8AC3E}">
        <p14:creationId xmlns:p14="http://schemas.microsoft.com/office/powerpoint/2010/main" val="367925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is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p:txBody>
          <a:bodyPr/>
          <a:lstStyle/>
          <a:p>
            <a:fld id="{75A1F37D-97DE-4AB4-BA68-C26B8A6153CD}" type="slidenum">
              <a:rPr lang="nl-BE" smtClean="0"/>
              <a:t>‹nr.›</a:t>
            </a:fld>
            <a:endParaRPr lang="nl-BE"/>
          </a:p>
        </p:txBody>
      </p:sp>
    </p:spTree>
    <p:extLst>
      <p:ext uri="{BB962C8B-B14F-4D97-AF65-F5344CB8AC3E}">
        <p14:creationId xmlns:p14="http://schemas.microsoft.com/office/powerpoint/2010/main" val="20107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sdia met 2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sz="half" idx="1"/>
          </p:nvPr>
        </p:nvSpPr>
        <p:spPr>
          <a:xfrm>
            <a:off x="852490" y="1876934"/>
            <a:ext cx="3600000" cy="44570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595571" y="1878384"/>
            <a:ext cx="3600000" cy="4455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p:txBody>
          <a:bodyPr/>
          <a:lstStyle/>
          <a:p>
            <a:fld id="{75A1F37D-97DE-4AB4-BA68-C26B8A6153CD}" type="slidenum">
              <a:rPr lang="nl-BE" smtClean="0"/>
              <a:t>‹nr.›</a:t>
            </a:fld>
            <a:endParaRPr lang="nl-BE"/>
          </a:p>
        </p:txBody>
      </p:sp>
    </p:spTree>
    <p:extLst>
      <p:ext uri="{BB962C8B-B14F-4D97-AF65-F5344CB8AC3E}">
        <p14:creationId xmlns:p14="http://schemas.microsoft.com/office/powerpoint/2010/main" val="251635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ur">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75A1F37D-97DE-4AB4-BA68-C26B8A6153CD}" type="slidenum">
              <a:rPr lang="nl-BE" smtClean="0"/>
              <a:t>‹nr.›</a:t>
            </a:fld>
            <a:endParaRPr lang="nl-BE"/>
          </a:p>
        </p:txBody>
      </p:sp>
      <p:sp>
        <p:nvSpPr>
          <p:cNvPr id="5" name="Tijdelijke aanduiding voor inhoud 4"/>
          <p:cNvSpPr>
            <a:spLocks noGrp="1"/>
          </p:cNvSpPr>
          <p:nvPr>
            <p:ph sz="quarter" idx="13" hasCustomPrompt="1"/>
          </p:nvPr>
        </p:nvSpPr>
        <p:spPr>
          <a:xfrm>
            <a:off x="872998" y="552176"/>
            <a:ext cx="7660800" cy="5781796"/>
          </a:xfrm>
        </p:spPr>
        <p:txBody>
          <a:bodyPr anchor="ctr" anchorCtr="0"/>
          <a:lstStyle>
            <a:lvl1pPr algn="ctr">
              <a:defRPr>
                <a:solidFill>
                  <a:schemeClr val="bg1">
                    <a:lumMod val="75000"/>
                  </a:schemeClr>
                </a:solidFill>
              </a:defRPr>
            </a:lvl1pPr>
          </a:lstStyle>
          <a:p>
            <a:pPr lvl="0"/>
            <a:r>
              <a:rPr lang="nl-NL"/>
              <a:t>Klik hier om een </a:t>
            </a:r>
            <a:br>
              <a:rPr lang="nl-NL"/>
            </a:br>
            <a:r>
              <a:rPr lang="nl-NL"/>
              <a:t>tabel - grafiek - foto - video</a:t>
            </a:r>
            <a:br>
              <a:rPr lang="nl-NL"/>
            </a:br>
            <a:br>
              <a:rPr lang="nl-NL"/>
            </a:br>
            <a:br>
              <a:rPr lang="nl-NL"/>
            </a:br>
            <a:endParaRPr lang="nl-NL"/>
          </a:p>
          <a:p>
            <a:pPr lvl="0"/>
            <a:r>
              <a:rPr lang="nl-NL"/>
              <a:t>in te voegen</a:t>
            </a:r>
            <a:br>
              <a:rPr lang="nl-NL"/>
            </a:br>
            <a:endParaRPr lang="nl-BE"/>
          </a:p>
        </p:txBody>
      </p:sp>
    </p:spTree>
    <p:extLst>
      <p:ext uri="{BB962C8B-B14F-4D97-AF65-F5344CB8AC3E}">
        <p14:creationId xmlns:p14="http://schemas.microsoft.com/office/powerpoint/2010/main" val="28847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kel dia-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5" name="Tijdelijke aanduiding voor dianummer 4"/>
          <p:cNvSpPr>
            <a:spLocks noGrp="1"/>
          </p:cNvSpPr>
          <p:nvPr>
            <p:ph type="sldNum" sz="quarter" idx="12"/>
          </p:nvPr>
        </p:nvSpPr>
        <p:spPr/>
        <p:txBody>
          <a:bodyPr/>
          <a:lstStyle/>
          <a:p>
            <a:fld id="{75A1F37D-97DE-4AB4-BA68-C26B8A6153CD}" type="slidenum">
              <a:rPr lang="nl-BE" smtClean="0"/>
              <a:t>‹nr.›</a:t>
            </a:fld>
            <a:endParaRPr lang="nl-BE"/>
          </a:p>
        </p:txBody>
      </p:sp>
    </p:spTree>
    <p:extLst>
      <p:ext uri="{BB962C8B-B14F-4D97-AF65-F5344CB8AC3E}">
        <p14:creationId xmlns:p14="http://schemas.microsoft.com/office/powerpoint/2010/main" val="179914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_breed">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000" y="0"/>
            <a:ext cx="502920" cy="6858000"/>
          </a:xfrm>
          <a:prstGeom prst="rect">
            <a:avLst/>
          </a:prstGeom>
        </p:spPr>
      </p:pic>
      <p:sp>
        <p:nvSpPr>
          <p:cNvPr id="12" name="Tijdelijke aanduiding voor afbeelding 11"/>
          <p:cNvSpPr>
            <a:spLocks noGrp="1"/>
          </p:cNvSpPr>
          <p:nvPr>
            <p:ph type="pic" sz="quarter" idx="10" hasCustomPrompt="1"/>
          </p:nvPr>
        </p:nvSpPr>
        <p:spPr>
          <a:xfrm>
            <a:off x="0" y="0"/>
            <a:ext cx="4572000" cy="6858000"/>
          </a:xfrm>
          <a:blipFill>
            <a:blip r:embed="rId3"/>
            <a:stretch>
              <a:fillRect/>
            </a:stretch>
          </a:blipFill>
        </p:spPr>
        <p:txBody>
          <a:bodyPr anchor="ctr" anchorCtr="0"/>
          <a:lstStyle>
            <a:lvl1pPr marL="0" indent="0" algn="ctr">
              <a:spcAft>
                <a:spcPts val="0"/>
              </a:spcAft>
              <a:buNone/>
              <a:defRPr>
                <a:solidFill>
                  <a:schemeClr val="accent1">
                    <a:lumMod val="75000"/>
                  </a:schemeClr>
                </a:solidFill>
              </a:defRPr>
            </a:lvl1pPr>
          </a:lstStyle>
          <a:p>
            <a:r>
              <a:rPr lang="nl-NL"/>
              <a:t>Gebruik het patroon, </a:t>
            </a:r>
            <a:br>
              <a:rPr lang="nl-NL"/>
            </a:br>
            <a:r>
              <a:rPr lang="nl-NL"/>
              <a:t>of klik hier…</a:t>
            </a:r>
            <a:br>
              <a:rPr lang="nl-NL"/>
            </a:br>
            <a:br>
              <a:rPr lang="nl-NL"/>
            </a:br>
            <a:r>
              <a:rPr lang="nl-NL"/>
              <a:t>…om een afbeelding te plaatsen</a:t>
            </a:r>
            <a:br>
              <a:rPr lang="nl-NL"/>
            </a:br>
            <a:endParaRPr lang="nl-BE"/>
          </a:p>
        </p:txBody>
      </p:sp>
      <p:sp>
        <p:nvSpPr>
          <p:cNvPr id="2" name="Titel 1"/>
          <p:cNvSpPr>
            <a:spLocks noGrp="1"/>
          </p:cNvSpPr>
          <p:nvPr>
            <p:ph type="title"/>
          </p:nvPr>
        </p:nvSpPr>
        <p:spPr>
          <a:xfrm>
            <a:off x="5124477" y="662786"/>
            <a:ext cx="3119523" cy="1208090"/>
          </a:xfrm>
        </p:spPr>
        <p:txBody>
          <a:bodyPr/>
          <a:lstStyle>
            <a:lvl1pPr marL="21600">
              <a:defRPr/>
            </a:lvl1pPr>
          </a:lstStyle>
          <a:p>
            <a:r>
              <a:rPr lang="nl-NL"/>
              <a:t>Klik om stijl te bewerken</a:t>
            </a:r>
            <a:endParaRPr lang="nl-BE"/>
          </a:p>
        </p:txBody>
      </p:sp>
      <p:sp>
        <p:nvSpPr>
          <p:cNvPr id="3" name="Tijdelijke aanduiding voor inhoud 2"/>
          <p:cNvSpPr>
            <a:spLocks noGrp="1"/>
          </p:cNvSpPr>
          <p:nvPr>
            <p:ph idx="1"/>
          </p:nvPr>
        </p:nvSpPr>
        <p:spPr>
          <a:xfrm>
            <a:off x="5124477" y="1870875"/>
            <a:ext cx="3119523" cy="44635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1443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_smal">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000" y="0"/>
            <a:ext cx="502920" cy="6858000"/>
          </a:xfrm>
          <a:prstGeom prst="rect">
            <a:avLst/>
          </a:prstGeom>
        </p:spPr>
      </p:pic>
      <p:sp>
        <p:nvSpPr>
          <p:cNvPr id="12" name="Tijdelijke aanduiding voor afbeelding 11"/>
          <p:cNvSpPr>
            <a:spLocks noGrp="1"/>
          </p:cNvSpPr>
          <p:nvPr>
            <p:ph type="pic" sz="quarter" idx="10" hasCustomPrompt="1"/>
          </p:nvPr>
        </p:nvSpPr>
        <p:spPr>
          <a:xfrm>
            <a:off x="0" y="0"/>
            <a:ext cx="3049200" cy="6858000"/>
          </a:xfrm>
          <a:blipFill>
            <a:blip r:embed="rId3"/>
            <a:stretch>
              <a:fillRect/>
            </a:stretch>
          </a:blipFill>
        </p:spPr>
        <p:txBody>
          <a:bodyPr anchor="ctr" anchorCtr="0"/>
          <a:lstStyle>
            <a:lvl1pPr marL="0" indent="0" algn="ctr">
              <a:spcAft>
                <a:spcPts val="0"/>
              </a:spcAft>
              <a:buNone/>
              <a:defRPr>
                <a:solidFill>
                  <a:schemeClr val="accent1">
                    <a:lumMod val="75000"/>
                  </a:schemeClr>
                </a:solidFill>
              </a:defRPr>
            </a:lvl1pPr>
          </a:lstStyle>
          <a:p>
            <a:r>
              <a:rPr lang="nl-NL"/>
              <a:t>Gebruik het patroon, </a:t>
            </a:r>
            <a:br>
              <a:rPr lang="nl-NL"/>
            </a:br>
            <a:r>
              <a:rPr lang="nl-NL"/>
              <a:t>of klik hier…</a:t>
            </a:r>
            <a:br>
              <a:rPr lang="nl-NL"/>
            </a:br>
            <a:br>
              <a:rPr lang="nl-NL"/>
            </a:br>
            <a:r>
              <a:rPr lang="nl-NL"/>
              <a:t>…om een afbeelding </a:t>
            </a:r>
            <a:br>
              <a:rPr lang="nl-NL"/>
            </a:br>
            <a:r>
              <a:rPr lang="nl-NL"/>
              <a:t>te plaatsen</a:t>
            </a:r>
            <a:endParaRPr lang="nl-BE"/>
          </a:p>
        </p:txBody>
      </p:sp>
      <p:sp>
        <p:nvSpPr>
          <p:cNvPr id="2" name="Titel 1"/>
          <p:cNvSpPr>
            <a:spLocks noGrp="1"/>
          </p:cNvSpPr>
          <p:nvPr>
            <p:ph type="title"/>
          </p:nvPr>
        </p:nvSpPr>
        <p:spPr>
          <a:xfrm>
            <a:off x="3579001" y="662786"/>
            <a:ext cx="4664999" cy="1208090"/>
          </a:xfrm>
        </p:spPr>
        <p:txBody>
          <a:bodyPr/>
          <a:lstStyle>
            <a:lvl1pPr marL="21600">
              <a:defRPr/>
            </a:lvl1pPr>
          </a:lstStyle>
          <a:p>
            <a:r>
              <a:rPr lang="nl-NL"/>
              <a:t>Klik om stijl te bewerken</a:t>
            </a:r>
            <a:endParaRPr lang="nl-BE"/>
          </a:p>
        </p:txBody>
      </p:sp>
      <p:sp>
        <p:nvSpPr>
          <p:cNvPr id="3" name="Tijdelijke aanduiding voor inhoud 2"/>
          <p:cNvSpPr>
            <a:spLocks noGrp="1"/>
          </p:cNvSpPr>
          <p:nvPr>
            <p:ph idx="1"/>
          </p:nvPr>
        </p:nvSpPr>
        <p:spPr>
          <a:xfrm>
            <a:off x="3579001" y="1870875"/>
            <a:ext cx="4665600" cy="44635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41845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000" y="0"/>
            <a:ext cx="502920" cy="6858000"/>
          </a:xfrm>
          <a:prstGeom prst="rect">
            <a:avLst/>
          </a:prstGeom>
        </p:spPr>
      </p:pic>
      <p:sp>
        <p:nvSpPr>
          <p:cNvPr id="12" name="Tijdelijke aanduiding voor afbeelding 11"/>
          <p:cNvSpPr>
            <a:spLocks noGrp="1"/>
          </p:cNvSpPr>
          <p:nvPr>
            <p:ph type="pic" sz="quarter" idx="10" hasCustomPrompt="1"/>
          </p:nvPr>
        </p:nvSpPr>
        <p:spPr>
          <a:xfrm>
            <a:off x="0" y="0"/>
            <a:ext cx="3049200" cy="6858000"/>
          </a:xfrm>
          <a:blipFill>
            <a:blip r:embed="rId3"/>
            <a:stretch>
              <a:fillRect/>
            </a:stretch>
          </a:blipFill>
        </p:spPr>
        <p:txBody>
          <a:bodyPr anchor="ctr" anchorCtr="0"/>
          <a:lstStyle>
            <a:lvl1pPr marL="0" indent="0" algn="ctr">
              <a:spcAft>
                <a:spcPts val="0"/>
              </a:spcAft>
              <a:buNone/>
              <a:defRPr>
                <a:solidFill>
                  <a:schemeClr val="accent1">
                    <a:lumMod val="75000"/>
                  </a:schemeClr>
                </a:solidFill>
              </a:defRPr>
            </a:lvl1pPr>
          </a:lstStyle>
          <a:p>
            <a:r>
              <a:rPr lang="nl-NL"/>
              <a:t>Gebruik het patroon, </a:t>
            </a:r>
            <a:br>
              <a:rPr lang="nl-NL"/>
            </a:br>
            <a:r>
              <a:rPr lang="nl-NL"/>
              <a:t>of klik hier…</a:t>
            </a:r>
            <a:br>
              <a:rPr lang="nl-NL"/>
            </a:br>
            <a:br>
              <a:rPr lang="nl-NL"/>
            </a:br>
            <a:r>
              <a:rPr lang="nl-NL"/>
              <a:t>…om een afbeelding </a:t>
            </a:r>
            <a:br>
              <a:rPr lang="nl-NL"/>
            </a:br>
            <a:r>
              <a:rPr lang="nl-NL"/>
              <a:t>te plaatsen</a:t>
            </a:r>
            <a:endParaRPr lang="nl-BE"/>
          </a:p>
        </p:txBody>
      </p:sp>
      <p:sp>
        <p:nvSpPr>
          <p:cNvPr id="3" name="Tijdelijke aanduiding voor inhoud 2"/>
          <p:cNvSpPr>
            <a:spLocks noGrp="1"/>
          </p:cNvSpPr>
          <p:nvPr>
            <p:ph idx="1" hasCustomPrompt="1"/>
          </p:nvPr>
        </p:nvSpPr>
        <p:spPr>
          <a:xfrm>
            <a:off x="3579001" y="640665"/>
            <a:ext cx="4665600" cy="5781796"/>
          </a:xfrm>
        </p:spPr>
        <p:txBody>
          <a:bodyPr>
            <a:normAutofit/>
          </a:bodyPr>
          <a:lstStyle>
            <a:lvl1pPr>
              <a:lnSpc>
                <a:spcPct val="106000"/>
              </a:lnSpc>
              <a:defRPr sz="3000" b="1" i="1" spc="0" baseline="0">
                <a:solidFill>
                  <a:schemeClr val="accent1"/>
                </a:solidFill>
                <a:latin typeface="Georgia" panose="02040502050405020303" pitchFamily="18" charset="0"/>
              </a:defRPr>
            </a:lvl1pPr>
            <a:lvl2pPr marL="277200" indent="-230400">
              <a:lnSpc>
                <a:spcPct val="107000"/>
              </a:lnSpc>
              <a:spcAft>
                <a:spcPts val="850"/>
              </a:spcAft>
              <a:buClr>
                <a:schemeClr val="accent1"/>
              </a:buClr>
              <a:buSzPct val="85000"/>
              <a:defRPr sz="3000" b="1" i="1" spc="0" baseline="0">
                <a:solidFill>
                  <a:schemeClr val="accent1"/>
                </a:solidFill>
                <a:latin typeface="Georgia" panose="02040502050405020303" pitchFamily="18" charset="0"/>
              </a:defRPr>
            </a:lvl2pPr>
            <a:lvl3pPr>
              <a:defRPr sz="3000" b="1" i="1" spc="0" baseline="0">
                <a:solidFill>
                  <a:schemeClr val="accent1"/>
                </a:solidFill>
                <a:latin typeface="Georgia" panose="02040502050405020303" pitchFamily="18" charset="0"/>
              </a:defRPr>
            </a:lvl3pPr>
            <a:lvl4pPr>
              <a:defRPr sz="3000" b="1" i="1" spc="0" baseline="0">
                <a:solidFill>
                  <a:schemeClr val="accent1"/>
                </a:solidFill>
                <a:latin typeface="Georgia" panose="02040502050405020303" pitchFamily="18" charset="0"/>
              </a:defRPr>
            </a:lvl4pPr>
            <a:lvl5pPr>
              <a:defRPr sz="3000" b="1" i="1" spc="0" baseline="0">
                <a:solidFill>
                  <a:schemeClr val="accent1"/>
                </a:solidFill>
                <a:latin typeface="Georgia" panose="02040502050405020303" pitchFamily="18" charset="0"/>
              </a:defRPr>
            </a:lvl5pPr>
          </a:lstStyle>
          <a:p>
            <a:pPr lvl="0"/>
            <a:r>
              <a:rPr lang="nl-NL"/>
              <a:t>Klik om een citaat toe te voegen</a:t>
            </a:r>
          </a:p>
          <a:p>
            <a:pPr lvl="1"/>
            <a:r>
              <a:rPr lang="nl-NL"/>
              <a:t>Tweede niveau</a:t>
            </a:r>
            <a:endParaRPr lang="nl-BE"/>
          </a:p>
        </p:txBody>
      </p:sp>
    </p:spTree>
    <p:extLst>
      <p:ext uri="{BB962C8B-B14F-4D97-AF65-F5344CB8AC3E}">
        <p14:creationId xmlns:p14="http://schemas.microsoft.com/office/powerpoint/2010/main" val="138004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_horizontaal">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84958"/>
            <a:ext cx="9144000" cy="280416"/>
          </a:xfrm>
          <a:prstGeom prst="rect">
            <a:avLst/>
          </a:prstGeom>
        </p:spPr>
      </p:pic>
      <p:sp>
        <p:nvSpPr>
          <p:cNvPr id="9" name="Tijdelijke aanduiding voor afbeelding 11"/>
          <p:cNvSpPr>
            <a:spLocks noGrp="1"/>
          </p:cNvSpPr>
          <p:nvPr>
            <p:ph type="pic" sz="quarter" idx="10" hasCustomPrompt="1"/>
          </p:nvPr>
        </p:nvSpPr>
        <p:spPr>
          <a:xfrm>
            <a:off x="0" y="0"/>
            <a:ext cx="9144000" cy="4910400"/>
          </a:xfrm>
          <a:blipFill>
            <a:blip r:embed="rId3"/>
            <a:stretch>
              <a:fillRect/>
            </a:stretch>
          </a:blipFill>
        </p:spPr>
        <p:txBody>
          <a:bodyPr anchor="ctr" anchorCtr="0">
            <a:normAutofit/>
          </a:bodyPr>
          <a:lstStyle>
            <a:lvl1pPr marL="0" indent="0" algn="ctr">
              <a:lnSpc>
                <a:spcPct val="109000"/>
              </a:lnSpc>
              <a:spcBef>
                <a:spcPts val="0"/>
              </a:spcBef>
              <a:buNone/>
              <a:defRPr sz="2000">
                <a:solidFill>
                  <a:schemeClr val="accent1">
                    <a:lumMod val="75000"/>
                  </a:schemeClr>
                </a:solidFill>
              </a:defRPr>
            </a:lvl1pPr>
          </a:lstStyle>
          <a:p>
            <a:r>
              <a:rPr lang="nl-NL"/>
              <a:t>Gebruik het patroon, </a:t>
            </a:r>
            <a:br>
              <a:rPr lang="nl-NL"/>
            </a:br>
            <a:r>
              <a:rPr lang="nl-NL"/>
              <a:t>of klik hier…</a:t>
            </a:r>
            <a:br>
              <a:rPr lang="nl-NL"/>
            </a:br>
            <a:br>
              <a:rPr lang="nl-NL"/>
            </a:br>
            <a:r>
              <a:rPr lang="nl-NL"/>
              <a:t>…om een afbeelding te plaatsen</a:t>
            </a:r>
            <a:br>
              <a:rPr lang="nl-NL"/>
            </a:br>
            <a:endParaRPr lang="nl-BE"/>
          </a:p>
        </p:txBody>
      </p:sp>
      <p:sp>
        <p:nvSpPr>
          <p:cNvPr id="2" name="Titel 1"/>
          <p:cNvSpPr>
            <a:spLocks noGrp="1"/>
          </p:cNvSpPr>
          <p:nvPr>
            <p:ph type="title"/>
          </p:nvPr>
        </p:nvSpPr>
        <p:spPr>
          <a:xfrm>
            <a:off x="853200" y="4903200"/>
            <a:ext cx="7560000" cy="1666800"/>
          </a:xfrm>
        </p:spPr>
        <p:txBody>
          <a:bodyPr lIns="0" tIns="0" rIns="0" bIns="0" anchor="ctr" anchorCtr="0">
            <a:normAutofit/>
          </a:bodyPr>
          <a:lstStyle>
            <a:lvl1pPr algn="l">
              <a:lnSpc>
                <a:spcPct val="96000"/>
              </a:lnSpc>
              <a:defRPr sz="3800" b="1" baseline="0">
                <a:solidFill>
                  <a:schemeClr val="accent1"/>
                </a:solidFill>
              </a:defRPr>
            </a:lvl1pPr>
          </a:lstStyle>
          <a:p>
            <a:r>
              <a:rPr lang="nl-NL"/>
              <a:t>Klik om de stijl te bewerken</a:t>
            </a:r>
            <a:endParaRPr lang="nl-BE"/>
          </a:p>
        </p:txBody>
      </p:sp>
    </p:spTree>
    <p:extLst>
      <p:ext uri="{BB962C8B-B14F-4D97-AF65-F5344CB8AC3E}">
        <p14:creationId xmlns:p14="http://schemas.microsoft.com/office/powerpoint/2010/main" val="359590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Afbeelding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604000" y="6498000"/>
            <a:ext cx="539497" cy="359665"/>
          </a:xfrm>
          <a:prstGeom prst="rect">
            <a:avLst/>
          </a:prstGeom>
        </p:spPr>
      </p:pic>
      <p:pic>
        <p:nvPicPr>
          <p:cNvPr id="18" name="Afbeelding 1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295656" cy="6858000"/>
          </a:xfrm>
          <a:prstGeom prst="rect">
            <a:avLst/>
          </a:prstGeom>
        </p:spPr>
      </p:pic>
      <p:sp>
        <p:nvSpPr>
          <p:cNvPr id="2" name="Tijdelijke aanduiding voor titel 1"/>
          <p:cNvSpPr>
            <a:spLocks noGrp="1"/>
          </p:cNvSpPr>
          <p:nvPr>
            <p:ph type="title"/>
          </p:nvPr>
        </p:nvSpPr>
        <p:spPr>
          <a:xfrm>
            <a:off x="851571" y="662786"/>
            <a:ext cx="7344000" cy="1208090"/>
          </a:xfrm>
          <a:prstGeom prst="rect">
            <a:avLst/>
          </a:prstGeom>
        </p:spPr>
        <p:txBody>
          <a:bodyPr vert="horz" lIns="0" tIns="0" rIns="0" bIns="0" rtlCol="0" anchor="t" anchorCtr="0">
            <a:normAutofit/>
          </a:bodyPr>
          <a:lstStyle/>
          <a:p>
            <a:r>
              <a:rPr lang="nl-NL"/>
              <a:t>Klik om de </a:t>
            </a:r>
            <a:br>
              <a:rPr lang="nl-NL"/>
            </a:br>
            <a:r>
              <a:rPr lang="nl-NL"/>
              <a:t>stijl te bewerken</a:t>
            </a:r>
            <a:endParaRPr lang="nl-BE"/>
          </a:p>
        </p:txBody>
      </p:sp>
      <p:sp>
        <p:nvSpPr>
          <p:cNvPr id="3" name="Tijdelijke aanduiding voor tekst 2"/>
          <p:cNvSpPr>
            <a:spLocks noGrp="1"/>
          </p:cNvSpPr>
          <p:nvPr>
            <p:ph type="body" idx="1"/>
          </p:nvPr>
        </p:nvSpPr>
        <p:spPr>
          <a:xfrm>
            <a:off x="851571" y="1870875"/>
            <a:ext cx="7344000" cy="4463097"/>
          </a:xfrm>
          <a:prstGeom prst="rect">
            <a:avLst/>
          </a:prstGeom>
        </p:spPr>
        <p:txBody>
          <a:bodyPr vert="horz" lIns="0" tIns="0" rIns="0" bIns="0" rtlCol="0" anchor="t" anchorCtr="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4"/>
          </p:nvPr>
        </p:nvSpPr>
        <p:spPr>
          <a:xfrm>
            <a:off x="8522187" y="6333972"/>
            <a:ext cx="547995" cy="173191"/>
          </a:xfrm>
          <a:prstGeom prst="rect">
            <a:avLst/>
          </a:prstGeom>
        </p:spPr>
        <p:txBody>
          <a:bodyPr vert="horz" lIns="0" tIns="0" rIns="0" bIns="0" rtlCol="0" anchor="ctr"/>
          <a:lstStyle>
            <a:lvl1pPr algn="ctr">
              <a:defRPr sz="1200">
                <a:solidFill>
                  <a:srgbClr val="008A38"/>
                </a:solidFill>
              </a:defRPr>
            </a:lvl1pPr>
          </a:lstStyle>
          <a:p>
            <a:fld id="{75A1F37D-97DE-4AB4-BA68-C26B8A6153CD}" type="slidenum">
              <a:rPr lang="nl-BE" smtClean="0"/>
              <a:pPr/>
              <a:t>‹nr.›</a:t>
            </a:fld>
            <a:endParaRPr lang="nl-BE"/>
          </a:p>
        </p:txBody>
      </p:sp>
    </p:spTree>
    <p:extLst>
      <p:ext uri="{BB962C8B-B14F-4D97-AF65-F5344CB8AC3E}">
        <p14:creationId xmlns:p14="http://schemas.microsoft.com/office/powerpoint/2010/main" val="4112115290"/>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4" r:id="rId3"/>
    <p:sldLayoutId id="2147483672" r:id="rId4"/>
    <p:sldLayoutId id="2147483666" r:id="rId5"/>
    <p:sldLayoutId id="2147483673" r:id="rId6"/>
    <p:sldLayoutId id="2147483674" r:id="rId7"/>
    <p:sldLayoutId id="2147483675" r:id="rId8"/>
  </p:sldLayoutIdLst>
  <p:hf hdr="0" ftr="0" dt="0"/>
  <p:txStyles>
    <p:titleStyle>
      <a:lvl1pPr marL="21600" algn="l" defTabSz="914400" rtl="0" eaLnBrk="1" latinLnBrk="0" hangingPunct="1">
        <a:lnSpc>
          <a:spcPct val="98000"/>
        </a:lnSpc>
        <a:spcBef>
          <a:spcPct val="0"/>
        </a:spcBef>
        <a:buNone/>
        <a:defRPr sz="3250" b="1" kern="0" spc="0" baseline="0">
          <a:solidFill>
            <a:schemeClr val="accent1"/>
          </a:solidFill>
          <a:latin typeface="+mj-lt"/>
          <a:ea typeface="+mj-ea"/>
          <a:cs typeface="+mj-cs"/>
        </a:defRPr>
      </a:lvl1pPr>
    </p:titleStyle>
    <p:bodyStyle>
      <a:lvl1pPr marL="36000" indent="-36000" algn="l" defTabSz="914400" rtl="0" eaLnBrk="1" latinLnBrk="0" hangingPunct="1">
        <a:lnSpc>
          <a:spcPct val="109000"/>
        </a:lnSpc>
        <a:spcBef>
          <a:spcPts val="0"/>
        </a:spcBef>
        <a:spcAft>
          <a:spcPts val="850"/>
        </a:spcAft>
        <a:buClr>
          <a:schemeClr val="bg1"/>
        </a:buClr>
        <a:buSzPct val="25000"/>
        <a:buFont typeface="Arial" panose="020B0604020202020204" pitchFamily="34" charset="0"/>
        <a:buChar char="•"/>
        <a:defRPr sz="2000" kern="0" spc="-20" baseline="0">
          <a:solidFill>
            <a:schemeClr val="tx1"/>
          </a:solidFill>
          <a:latin typeface="+mn-lt"/>
          <a:ea typeface="+mn-ea"/>
          <a:cs typeface="+mn-cs"/>
        </a:defRPr>
      </a:lvl1pPr>
      <a:lvl2pPr marL="36000" indent="-36000" algn="l" defTabSz="914400" rtl="0" eaLnBrk="1" latinLnBrk="0" hangingPunct="1">
        <a:lnSpc>
          <a:spcPct val="102000"/>
        </a:lnSpc>
        <a:spcBef>
          <a:spcPts val="0"/>
        </a:spcBef>
        <a:spcAft>
          <a:spcPts val="400"/>
        </a:spcAft>
        <a:buClr>
          <a:schemeClr val="bg1"/>
        </a:buClr>
        <a:buSzPct val="25000"/>
        <a:buFont typeface="Arial" panose="020B0604020202020204" pitchFamily="34" charset="0"/>
        <a:buChar char="•"/>
        <a:defRPr sz="2400" b="1" kern="0" spc="0" baseline="0">
          <a:solidFill>
            <a:schemeClr val="accent2"/>
          </a:solidFill>
          <a:latin typeface="+mn-lt"/>
          <a:ea typeface="+mn-ea"/>
          <a:cs typeface="+mn-cs"/>
        </a:defRPr>
      </a:lvl2pPr>
      <a:lvl3pPr marL="277200" indent="-228600" algn="l" defTabSz="914400" rtl="0" eaLnBrk="1" latinLnBrk="0" hangingPunct="1">
        <a:lnSpc>
          <a:spcPct val="109000"/>
        </a:lnSpc>
        <a:spcBef>
          <a:spcPts val="0"/>
        </a:spcBef>
        <a:spcAft>
          <a:spcPts val="850"/>
        </a:spcAft>
        <a:buClr>
          <a:schemeClr val="accent1"/>
        </a:buClr>
        <a:buFont typeface="Arial" panose="020B0604020202020204" pitchFamily="34" charset="0"/>
        <a:buChar char="•"/>
        <a:defRPr sz="2000" kern="0" spc="-20" baseline="0">
          <a:solidFill>
            <a:schemeClr val="tx1"/>
          </a:solidFill>
          <a:latin typeface="+mn-lt"/>
          <a:ea typeface="+mn-ea"/>
          <a:cs typeface="+mn-cs"/>
        </a:defRPr>
      </a:lvl3pPr>
      <a:lvl4pPr marL="561600" indent="-266400" algn="l" defTabSz="914400" rtl="0" eaLnBrk="1" latinLnBrk="0" hangingPunct="1">
        <a:lnSpc>
          <a:spcPct val="109000"/>
        </a:lnSpc>
        <a:spcBef>
          <a:spcPts val="0"/>
        </a:spcBef>
        <a:spcAft>
          <a:spcPts val="850"/>
        </a:spcAft>
        <a:buClr>
          <a:schemeClr val="accent1"/>
        </a:buClr>
        <a:buFont typeface="Arial Black" panose="020B0A04020102020204" pitchFamily="34" charset="0"/>
        <a:buChar char="–"/>
        <a:defRPr sz="2000" kern="0" spc="-20" baseline="0">
          <a:solidFill>
            <a:schemeClr val="tx1"/>
          </a:solidFill>
          <a:latin typeface="+mn-lt"/>
          <a:ea typeface="+mn-ea"/>
          <a:cs typeface="+mn-cs"/>
        </a:defRPr>
      </a:lvl4pPr>
      <a:lvl5pPr marL="842400" indent="-265113" algn="l" defTabSz="914400" rtl="0" eaLnBrk="1" latinLnBrk="0" hangingPunct="1">
        <a:lnSpc>
          <a:spcPct val="109000"/>
        </a:lnSpc>
        <a:spcBef>
          <a:spcPts val="0"/>
        </a:spcBef>
        <a:spcAft>
          <a:spcPts val="850"/>
        </a:spcAft>
        <a:buClr>
          <a:schemeClr val="accent1"/>
        </a:buClr>
        <a:buSzPct val="100000"/>
        <a:buFont typeface="Calibri" panose="020F0502020204030204" pitchFamily="34" charset="0"/>
        <a:buChar char="&gt;"/>
        <a:defRPr sz="2000" kern="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97707306"/>
      </p:ext>
    </p:extLst>
  </p:cSld>
  <p:clrMap bg1="lt1" tx1="dk1" bg2="lt2" tx2="dk2" accent1="accent1" accent2="accent2" accent3="accent3" accent4="accent4" accent5="accent5" accent6="accent6" hlink="hlink" folHlink="folHlink"/>
  <p:sldLayoutIdLst>
    <p:sldLayoutId id="2147483679" r:id="rId1"/>
    <p:sldLayoutId id="2147483688"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980867"/>
      </p:ext>
    </p:extLst>
  </p:cSld>
  <p:clrMap bg1="lt1" tx1="dk1" bg2="lt2" tx2="dk2" accent1="accent1" accent2="accent2" accent3="accent3" accent4="accent4" accent5="accent5" accent6="accent6" hlink="hlink" folHlink="folHlink"/>
  <p:sldLayoutIdLst>
    <p:sldLayoutId id="2147483690"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428659"/>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vlaanderen.horecaforma.be/opleidingen" TargetMode="Externa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s2po3sy-YU?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rasmushogeschool.be/nl/opleidingen/graduaat-logies-restaurant-cateringmanagement" TargetMode="External"/><Relationship Id="rId2" Type="http://schemas.openxmlformats.org/officeDocument/2006/relationships/hyperlink" Target="https://www.ap.be/graduaat/logies-restaurant-en-cateringmanagement" TargetMode="External"/><Relationship Id="rId1" Type="http://schemas.openxmlformats.org/officeDocument/2006/relationships/slideLayout" Target="../slideLayouts/slideLayout2.xml"/><Relationship Id="rId5" Type="http://schemas.openxmlformats.org/officeDocument/2006/relationships/hyperlink" Target="https://chefsenmeesters.be/2020/12/18/nieuwe-hotelrichting-culinary-arts-in-vroegere-driesterrenrestaurant-de-karmeliet/" TargetMode="External"/><Relationship Id="rId4" Type="http://schemas.openxmlformats.org/officeDocument/2006/relationships/hyperlink" Target="https://www.vives.be/nl/opleidingen/handelswetenschappen-en-bedrijfskunde/graduaat-logies-restaurant-en-cateringmanagement"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Lore.tack@horecaformavlaanderen.b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EC13E67-FF8E-4B90-B39E-EB2632397DEB}" type="datetime4">
              <a:rPr lang="nl-BE" smtClean="0"/>
              <a:pPr/>
              <a:t>22 april 2021</a:t>
            </a:fld>
            <a:endParaRPr lang="nl-BE"/>
          </a:p>
        </p:txBody>
      </p:sp>
      <p:sp>
        <p:nvSpPr>
          <p:cNvPr id="3" name="Titel 2"/>
          <p:cNvSpPr>
            <a:spLocks noGrp="1"/>
          </p:cNvSpPr>
          <p:nvPr>
            <p:ph type="ctrTitle"/>
          </p:nvPr>
        </p:nvSpPr>
        <p:spPr/>
        <p:txBody>
          <a:bodyPr/>
          <a:lstStyle/>
          <a:p>
            <a:r>
              <a:rPr lang="nl-BE"/>
              <a:t>Infosessie </a:t>
            </a:r>
          </a:p>
        </p:txBody>
      </p:sp>
      <p:sp>
        <p:nvSpPr>
          <p:cNvPr id="4" name="Ondertitel 3"/>
          <p:cNvSpPr>
            <a:spLocks noGrp="1"/>
          </p:cNvSpPr>
          <p:nvPr>
            <p:ph type="subTitle" idx="1"/>
          </p:nvPr>
        </p:nvSpPr>
        <p:spPr/>
        <p:txBody>
          <a:bodyPr/>
          <a:lstStyle/>
          <a:p>
            <a:r>
              <a:rPr lang="nl-BE"/>
              <a:t>Hotelreceptionist duaal </a:t>
            </a:r>
          </a:p>
        </p:txBody>
      </p:sp>
    </p:spTree>
    <p:extLst>
      <p:ext uri="{BB962C8B-B14F-4D97-AF65-F5344CB8AC3E}">
        <p14:creationId xmlns:p14="http://schemas.microsoft.com/office/powerpoint/2010/main" val="277821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D105217-FC8B-48B7-AE69-B707ED946258}"/>
              </a:ext>
            </a:extLst>
          </p:cNvPr>
          <p:cNvSpPr>
            <a:spLocks noGrp="1"/>
          </p:cNvSpPr>
          <p:nvPr>
            <p:ph type="title"/>
          </p:nvPr>
        </p:nvSpPr>
        <p:spPr>
          <a:xfrm>
            <a:off x="851571" y="662786"/>
            <a:ext cx="7344000" cy="1208090"/>
          </a:xfrm>
        </p:spPr>
        <p:txBody>
          <a:bodyPr anchor="t">
            <a:normAutofit/>
          </a:bodyPr>
          <a:lstStyle/>
          <a:p>
            <a:r>
              <a:rPr lang="en-US" dirty="0" err="1"/>
              <a:t>Meerwaarde</a:t>
            </a:r>
            <a:r>
              <a:rPr lang="en-US" dirty="0"/>
              <a:t> van </a:t>
            </a:r>
            <a:r>
              <a:rPr lang="en-US" dirty="0" err="1"/>
              <a:t>duaal</a:t>
            </a:r>
            <a:r>
              <a:rPr lang="en-US" dirty="0"/>
              <a:t> </a:t>
            </a:r>
            <a:r>
              <a:rPr lang="en-US" dirty="0" err="1"/>
              <a:t>leren</a:t>
            </a:r>
            <a:endParaRPr lang="en-US" dirty="0"/>
          </a:p>
        </p:txBody>
      </p:sp>
      <p:sp>
        <p:nvSpPr>
          <p:cNvPr id="4" name="Tijdelijke aanduiding voor dianummer 3">
            <a:extLst>
              <a:ext uri="{FF2B5EF4-FFF2-40B4-BE49-F238E27FC236}">
                <a16:creationId xmlns:a16="http://schemas.microsoft.com/office/drawing/2014/main" id="{A6CBD888-2D7C-4C60-8302-809CE9F04332}"/>
              </a:ext>
            </a:extLst>
          </p:cNvPr>
          <p:cNvSpPr>
            <a:spLocks noGrp="1"/>
          </p:cNvSpPr>
          <p:nvPr>
            <p:ph type="sldNum" sz="quarter" idx="12"/>
          </p:nvPr>
        </p:nvSpPr>
        <p:spPr>
          <a:xfrm>
            <a:off x="8522187" y="6333972"/>
            <a:ext cx="547995" cy="173191"/>
          </a:xfrm>
        </p:spPr>
        <p:txBody>
          <a:bodyPr anchor="ctr">
            <a:normAutofit/>
          </a:bodyPr>
          <a:lstStyle/>
          <a:p>
            <a:pPr>
              <a:lnSpc>
                <a:spcPct val="90000"/>
              </a:lnSpc>
              <a:spcAft>
                <a:spcPts val="600"/>
              </a:spcAft>
            </a:pPr>
            <a:fld id="{75A1F37D-97DE-4AB4-BA68-C26B8A6153CD}" type="slidenum">
              <a:rPr lang="nl-BE" smtClean="0"/>
              <a:pPr>
                <a:lnSpc>
                  <a:spcPct val="90000"/>
                </a:lnSpc>
                <a:spcAft>
                  <a:spcPts val="600"/>
                </a:spcAft>
              </a:pPr>
              <a:t>10</a:t>
            </a:fld>
            <a:endParaRPr lang="nl-BE"/>
          </a:p>
        </p:txBody>
      </p:sp>
      <p:graphicFrame>
        <p:nvGraphicFramePr>
          <p:cNvPr id="12" name="Tijdelijke aanduiding voor inhoud 2">
            <a:extLst>
              <a:ext uri="{FF2B5EF4-FFF2-40B4-BE49-F238E27FC236}">
                <a16:creationId xmlns:a16="http://schemas.microsoft.com/office/drawing/2014/main" id="{CBFA972E-BB13-4E4E-8D88-55DB2361317C}"/>
              </a:ext>
            </a:extLst>
          </p:cNvPr>
          <p:cNvGraphicFramePr>
            <a:graphicFrameLocks noGrp="1"/>
          </p:cNvGraphicFramePr>
          <p:nvPr>
            <p:ph idx="1"/>
            <p:extLst>
              <p:ext uri="{D42A27DB-BD31-4B8C-83A1-F6EECF244321}">
                <p14:modId xmlns:p14="http://schemas.microsoft.com/office/powerpoint/2010/main" val="871708090"/>
              </p:ext>
            </p:extLst>
          </p:nvPr>
        </p:nvGraphicFramePr>
        <p:xfrm>
          <a:off x="851571" y="1870875"/>
          <a:ext cx="7344000" cy="446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90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96F1E1-768D-43A5-8E80-207175587530}"/>
              </a:ext>
            </a:extLst>
          </p:cNvPr>
          <p:cNvSpPr>
            <a:spLocks noGrp="1"/>
          </p:cNvSpPr>
          <p:nvPr>
            <p:ph type="title"/>
          </p:nvPr>
        </p:nvSpPr>
        <p:spPr>
          <a:xfrm>
            <a:off x="851571" y="662786"/>
            <a:ext cx="7344000" cy="1208090"/>
          </a:xfrm>
        </p:spPr>
        <p:txBody>
          <a:bodyPr anchor="t">
            <a:normAutofit/>
          </a:bodyPr>
          <a:lstStyle/>
          <a:p>
            <a:r>
              <a:rPr lang="nl-BE"/>
              <a:t>Opleidingen Horeca Forma </a:t>
            </a:r>
          </a:p>
        </p:txBody>
      </p:sp>
      <p:sp>
        <p:nvSpPr>
          <p:cNvPr id="3" name="Tijdelijke aanduiding voor inhoud 2">
            <a:extLst>
              <a:ext uri="{FF2B5EF4-FFF2-40B4-BE49-F238E27FC236}">
                <a16:creationId xmlns:a16="http://schemas.microsoft.com/office/drawing/2014/main" id="{8E9E35B9-820F-4476-90F2-B38B07FD28AE}"/>
              </a:ext>
            </a:extLst>
          </p:cNvPr>
          <p:cNvSpPr>
            <a:spLocks noGrp="1"/>
          </p:cNvSpPr>
          <p:nvPr>
            <p:ph sz="half" idx="1"/>
          </p:nvPr>
        </p:nvSpPr>
        <p:spPr>
          <a:xfrm>
            <a:off x="852490" y="1876934"/>
            <a:ext cx="3600000" cy="4457038"/>
          </a:xfrm>
        </p:spPr>
        <p:txBody>
          <a:bodyPr anchor="t">
            <a:normAutofit/>
          </a:bodyPr>
          <a:lstStyle/>
          <a:p>
            <a:pPr lvl="2"/>
            <a:r>
              <a:rPr lang="nl-BE"/>
              <a:t>Leerlingen kunnen ook deelnemen aan opleidingsaanbod voor werknemers pc 302: </a:t>
            </a:r>
          </a:p>
          <a:p>
            <a:pPr lvl="3"/>
            <a:r>
              <a:rPr lang="nl-BE">
                <a:hlinkClick r:id="rId2"/>
              </a:rPr>
              <a:t>https://vlaanderen.horecaforma.be/opleidingen</a:t>
            </a:r>
            <a:r>
              <a:rPr lang="nl-BE"/>
              <a:t> </a:t>
            </a:r>
          </a:p>
          <a:p>
            <a:pPr marL="577287" lvl="4" indent="0">
              <a:buNone/>
            </a:pPr>
            <a:endParaRPr lang="nl-BE"/>
          </a:p>
        </p:txBody>
      </p:sp>
      <p:pic>
        <p:nvPicPr>
          <p:cNvPr id="8" name="Tijdelijke aanduiding voor inhoud 7" descr="Afbeelding met tekst, houten&#10;&#10;Automatisch gegenereerde beschrijving">
            <a:extLst>
              <a:ext uri="{FF2B5EF4-FFF2-40B4-BE49-F238E27FC236}">
                <a16:creationId xmlns:a16="http://schemas.microsoft.com/office/drawing/2014/main" id="{820883F5-CE9C-4D92-980D-D1871141286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95813" y="2650636"/>
            <a:ext cx="3600450" cy="2910865"/>
          </a:xfrm>
        </p:spPr>
      </p:pic>
      <p:sp>
        <p:nvSpPr>
          <p:cNvPr id="4" name="Tijdelijke aanduiding voor dianummer 3">
            <a:extLst>
              <a:ext uri="{FF2B5EF4-FFF2-40B4-BE49-F238E27FC236}">
                <a16:creationId xmlns:a16="http://schemas.microsoft.com/office/drawing/2014/main" id="{40219E02-0197-4AF0-9584-41FCFC8439AF}"/>
              </a:ext>
            </a:extLst>
          </p:cNvPr>
          <p:cNvSpPr>
            <a:spLocks noGrp="1"/>
          </p:cNvSpPr>
          <p:nvPr>
            <p:ph type="sldNum" sz="quarter" idx="12"/>
          </p:nvPr>
        </p:nvSpPr>
        <p:spPr>
          <a:xfrm>
            <a:off x="8522187" y="6333972"/>
            <a:ext cx="547995" cy="173191"/>
          </a:xfrm>
        </p:spPr>
        <p:txBody>
          <a:bodyPr anchor="ctr">
            <a:normAutofit/>
          </a:bodyPr>
          <a:lstStyle/>
          <a:p>
            <a:pPr>
              <a:lnSpc>
                <a:spcPct val="90000"/>
              </a:lnSpc>
              <a:spcAft>
                <a:spcPts val="600"/>
              </a:spcAft>
            </a:pPr>
            <a:fld id="{75A1F37D-97DE-4AB4-BA68-C26B8A6153CD}" type="slidenum">
              <a:rPr lang="nl-BE" smtClean="0"/>
              <a:pPr>
                <a:lnSpc>
                  <a:spcPct val="90000"/>
                </a:lnSpc>
                <a:spcAft>
                  <a:spcPts val="600"/>
                </a:spcAft>
              </a:pPr>
              <a:t>11</a:t>
            </a:fld>
            <a:endParaRPr lang="nl-BE"/>
          </a:p>
        </p:txBody>
      </p:sp>
    </p:spTree>
    <p:extLst>
      <p:ext uri="{BB962C8B-B14F-4D97-AF65-F5344CB8AC3E}">
        <p14:creationId xmlns:p14="http://schemas.microsoft.com/office/powerpoint/2010/main" val="249900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persoon, binnen, schotel&#10;&#10;Automatisch gegenereerde beschrijving">
            <a:extLst>
              <a:ext uri="{FF2B5EF4-FFF2-40B4-BE49-F238E27FC236}">
                <a16:creationId xmlns:a16="http://schemas.microsoft.com/office/drawing/2014/main" id="{18DFFBB5-0C88-4B42-8F04-E6DA150741B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94" r="16694"/>
          <a:stretch>
            <a:fillRect/>
          </a:stretch>
        </p:blipFill>
        <p:spPr/>
      </p:pic>
      <p:sp>
        <p:nvSpPr>
          <p:cNvPr id="3" name="Tijdelijke aanduiding voor inhoud 2">
            <a:extLst>
              <a:ext uri="{FF2B5EF4-FFF2-40B4-BE49-F238E27FC236}">
                <a16:creationId xmlns:a16="http://schemas.microsoft.com/office/drawing/2014/main" id="{7139F9DB-3072-4357-9A15-759D02729EB0}"/>
              </a:ext>
            </a:extLst>
          </p:cNvPr>
          <p:cNvSpPr>
            <a:spLocks noGrp="1"/>
          </p:cNvSpPr>
          <p:nvPr>
            <p:ph idx="1"/>
          </p:nvPr>
        </p:nvSpPr>
        <p:spPr/>
        <p:txBody>
          <a:bodyPr/>
          <a:lstStyle/>
          <a:p>
            <a:pPr algn="ctr"/>
            <a:endParaRPr lang="nl-BE" dirty="0"/>
          </a:p>
          <a:p>
            <a:pPr algn="ctr"/>
            <a:endParaRPr lang="nl-BE" dirty="0"/>
          </a:p>
          <a:p>
            <a:pPr algn="ctr"/>
            <a:endParaRPr lang="nl-BE" dirty="0"/>
          </a:p>
          <a:p>
            <a:pPr algn="ctr"/>
            <a:endParaRPr lang="nl-BE" dirty="0"/>
          </a:p>
          <a:p>
            <a:pPr marL="0" indent="0" algn="ctr">
              <a:buNone/>
            </a:pPr>
            <a:r>
              <a:rPr lang="nl-BE" dirty="0"/>
              <a:t>3. Hotelreceptionist duaal </a:t>
            </a:r>
          </a:p>
        </p:txBody>
      </p:sp>
    </p:spTree>
    <p:extLst>
      <p:ext uri="{BB962C8B-B14F-4D97-AF65-F5344CB8AC3E}">
        <p14:creationId xmlns:p14="http://schemas.microsoft.com/office/powerpoint/2010/main" val="359687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3F79C-92A7-4E7C-9F40-95F4C5C5CD5F}"/>
              </a:ext>
            </a:extLst>
          </p:cNvPr>
          <p:cNvSpPr>
            <a:spLocks noGrp="1"/>
          </p:cNvSpPr>
          <p:nvPr>
            <p:ph type="title"/>
          </p:nvPr>
        </p:nvSpPr>
        <p:spPr/>
        <p:txBody>
          <a:bodyPr/>
          <a:lstStyle/>
          <a:p>
            <a:r>
              <a:rPr lang="nl-BE" dirty="0"/>
              <a:t>Opleidingsplan (1)</a:t>
            </a:r>
          </a:p>
        </p:txBody>
      </p:sp>
      <p:sp>
        <p:nvSpPr>
          <p:cNvPr id="4" name="Tijdelijke aanduiding voor dianummer 3">
            <a:extLst>
              <a:ext uri="{FF2B5EF4-FFF2-40B4-BE49-F238E27FC236}">
                <a16:creationId xmlns:a16="http://schemas.microsoft.com/office/drawing/2014/main" id="{8F644442-4378-4883-90A1-6D1A48704622}"/>
              </a:ext>
            </a:extLst>
          </p:cNvPr>
          <p:cNvSpPr>
            <a:spLocks noGrp="1"/>
          </p:cNvSpPr>
          <p:nvPr>
            <p:ph type="sldNum" sz="quarter" idx="12"/>
          </p:nvPr>
        </p:nvSpPr>
        <p:spPr/>
        <p:txBody>
          <a:bodyPr/>
          <a:lstStyle/>
          <a:p>
            <a:fld id="{75A1F37D-97DE-4AB4-BA68-C26B8A6153CD}" type="slidenum">
              <a:rPr lang="nl-BE" smtClean="0"/>
              <a:t>13</a:t>
            </a:fld>
            <a:endParaRPr lang="nl-BE"/>
          </a:p>
        </p:txBody>
      </p:sp>
      <p:pic>
        <p:nvPicPr>
          <p:cNvPr id="9" name="Tijdelijke aanduiding voor inhoud 8">
            <a:extLst>
              <a:ext uri="{FF2B5EF4-FFF2-40B4-BE49-F238E27FC236}">
                <a16:creationId xmlns:a16="http://schemas.microsoft.com/office/drawing/2014/main" id="{AF087AEF-A568-4CC0-9E76-85CC7ED5E206}"/>
              </a:ext>
            </a:extLst>
          </p:cNvPr>
          <p:cNvPicPr>
            <a:picLocks noGrp="1" noChangeAspect="1"/>
          </p:cNvPicPr>
          <p:nvPr>
            <p:ph idx="1"/>
          </p:nvPr>
        </p:nvPicPr>
        <p:blipFill>
          <a:blip r:embed="rId2"/>
          <a:stretch>
            <a:fillRect/>
          </a:stretch>
        </p:blipFill>
        <p:spPr>
          <a:xfrm>
            <a:off x="1034277" y="1871663"/>
            <a:ext cx="6978609" cy="4462462"/>
          </a:xfrm>
        </p:spPr>
      </p:pic>
    </p:spTree>
    <p:extLst>
      <p:ext uri="{BB962C8B-B14F-4D97-AF65-F5344CB8AC3E}">
        <p14:creationId xmlns:p14="http://schemas.microsoft.com/office/powerpoint/2010/main" val="309813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9AE72-3F09-42C1-8D8F-26B076734422}"/>
              </a:ext>
            </a:extLst>
          </p:cNvPr>
          <p:cNvSpPr>
            <a:spLocks noGrp="1"/>
          </p:cNvSpPr>
          <p:nvPr>
            <p:ph type="title"/>
          </p:nvPr>
        </p:nvSpPr>
        <p:spPr/>
        <p:txBody>
          <a:bodyPr/>
          <a:lstStyle/>
          <a:p>
            <a:r>
              <a:rPr lang="nl-BE" dirty="0"/>
              <a:t>Opleidingsplan (2)</a:t>
            </a:r>
          </a:p>
        </p:txBody>
      </p:sp>
      <p:pic>
        <p:nvPicPr>
          <p:cNvPr id="6" name="Tijdelijke aanduiding voor inhoud 5">
            <a:extLst>
              <a:ext uri="{FF2B5EF4-FFF2-40B4-BE49-F238E27FC236}">
                <a16:creationId xmlns:a16="http://schemas.microsoft.com/office/drawing/2014/main" id="{1E76381A-2A3C-44FF-895A-0BBEFCE29796}"/>
              </a:ext>
            </a:extLst>
          </p:cNvPr>
          <p:cNvPicPr>
            <a:picLocks noGrp="1" noChangeAspect="1"/>
          </p:cNvPicPr>
          <p:nvPr>
            <p:ph idx="1"/>
          </p:nvPr>
        </p:nvPicPr>
        <p:blipFill>
          <a:blip r:embed="rId2"/>
          <a:stretch>
            <a:fillRect/>
          </a:stretch>
        </p:blipFill>
        <p:spPr>
          <a:xfrm>
            <a:off x="1101628" y="1871663"/>
            <a:ext cx="6843907" cy="4462462"/>
          </a:xfrm>
        </p:spPr>
      </p:pic>
      <p:sp>
        <p:nvSpPr>
          <p:cNvPr id="4" name="Tijdelijke aanduiding voor dianummer 3">
            <a:extLst>
              <a:ext uri="{FF2B5EF4-FFF2-40B4-BE49-F238E27FC236}">
                <a16:creationId xmlns:a16="http://schemas.microsoft.com/office/drawing/2014/main" id="{39B09DBE-87C6-463B-9333-959ABC0FF453}"/>
              </a:ext>
            </a:extLst>
          </p:cNvPr>
          <p:cNvSpPr>
            <a:spLocks noGrp="1"/>
          </p:cNvSpPr>
          <p:nvPr>
            <p:ph type="sldNum" sz="quarter" idx="12"/>
          </p:nvPr>
        </p:nvSpPr>
        <p:spPr/>
        <p:txBody>
          <a:bodyPr/>
          <a:lstStyle/>
          <a:p>
            <a:fld id="{75A1F37D-97DE-4AB4-BA68-C26B8A6153CD}" type="slidenum">
              <a:rPr lang="nl-BE" smtClean="0"/>
              <a:t>14</a:t>
            </a:fld>
            <a:endParaRPr lang="nl-BE"/>
          </a:p>
        </p:txBody>
      </p:sp>
    </p:spTree>
    <p:extLst>
      <p:ext uri="{BB962C8B-B14F-4D97-AF65-F5344CB8AC3E}">
        <p14:creationId xmlns:p14="http://schemas.microsoft.com/office/powerpoint/2010/main" val="379602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E2FFD-1A39-402F-B8EA-BE5D9BE1398F}"/>
              </a:ext>
            </a:extLst>
          </p:cNvPr>
          <p:cNvSpPr>
            <a:spLocks noGrp="1"/>
          </p:cNvSpPr>
          <p:nvPr>
            <p:ph type="title"/>
          </p:nvPr>
        </p:nvSpPr>
        <p:spPr/>
        <p:txBody>
          <a:bodyPr/>
          <a:lstStyle/>
          <a:p>
            <a:r>
              <a:rPr lang="nl-BE" dirty="0"/>
              <a:t>Opleidingsplan (3)</a:t>
            </a:r>
          </a:p>
        </p:txBody>
      </p:sp>
      <p:pic>
        <p:nvPicPr>
          <p:cNvPr id="6" name="Tijdelijke aanduiding voor inhoud 5">
            <a:extLst>
              <a:ext uri="{FF2B5EF4-FFF2-40B4-BE49-F238E27FC236}">
                <a16:creationId xmlns:a16="http://schemas.microsoft.com/office/drawing/2014/main" id="{0E9A8097-EF10-4C4D-B9B9-8EC6616176C7}"/>
              </a:ext>
            </a:extLst>
          </p:cNvPr>
          <p:cNvPicPr>
            <a:picLocks noGrp="1" noChangeAspect="1"/>
          </p:cNvPicPr>
          <p:nvPr>
            <p:ph idx="1"/>
          </p:nvPr>
        </p:nvPicPr>
        <p:blipFill>
          <a:blip r:embed="rId2"/>
          <a:stretch>
            <a:fillRect/>
          </a:stretch>
        </p:blipFill>
        <p:spPr>
          <a:xfrm>
            <a:off x="850900" y="2852452"/>
            <a:ext cx="7345363" cy="2500883"/>
          </a:xfrm>
        </p:spPr>
      </p:pic>
      <p:sp>
        <p:nvSpPr>
          <p:cNvPr id="4" name="Tijdelijke aanduiding voor dianummer 3">
            <a:extLst>
              <a:ext uri="{FF2B5EF4-FFF2-40B4-BE49-F238E27FC236}">
                <a16:creationId xmlns:a16="http://schemas.microsoft.com/office/drawing/2014/main" id="{0A81C9BB-2A7A-4CD4-9E72-57C7189A6ED0}"/>
              </a:ext>
            </a:extLst>
          </p:cNvPr>
          <p:cNvSpPr>
            <a:spLocks noGrp="1"/>
          </p:cNvSpPr>
          <p:nvPr>
            <p:ph type="sldNum" sz="quarter" idx="12"/>
          </p:nvPr>
        </p:nvSpPr>
        <p:spPr/>
        <p:txBody>
          <a:bodyPr/>
          <a:lstStyle/>
          <a:p>
            <a:fld id="{75A1F37D-97DE-4AB4-BA68-C26B8A6153CD}" type="slidenum">
              <a:rPr lang="nl-BE" smtClean="0"/>
              <a:t>15</a:t>
            </a:fld>
            <a:endParaRPr lang="nl-BE"/>
          </a:p>
        </p:txBody>
      </p:sp>
    </p:spTree>
    <p:extLst>
      <p:ext uri="{BB962C8B-B14F-4D97-AF65-F5344CB8AC3E}">
        <p14:creationId xmlns:p14="http://schemas.microsoft.com/office/powerpoint/2010/main" val="103536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7BA44-CB03-4ED6-AF37-482E695908F1}"/>
              </a:ext>
            </a:extLst>
          </p:cNvPr>
          <p:cNvSpPr>
            <a:spLocks noGrp="1"/>
          </p:cNvSpPr>
          <p:nvPr>
            <p:ph type="title"/>
          </p:nvPr>
        </p:nvSpPr>
        <p:spPr/>
        <p:txBody>
          <a:bodyPr/>
          <a:lstStyle/>
          <a:p>
            <a:r>
              <a:rPr lang="nl-BE" dirty="0"/>
              <a:t>Opleidingsplan (4)</a:t>
            </a:r>
          </a:p>
        </p:txBody>
      </p:sp>
      <p:sp>
        <p:nvSpPr>
          <p:cNvPr id="3" name="Tijdelijke aanduiding voor inhoud 2">
            <a:extLst>
              <a:ext uri="{FF2B5EF4-FFF2-40B4-BE49-F238E27FC236}">
                <a16:creationId xmlns:a16="http://schemas.microsoft.com/office/drawing/2014/main" id="{A18732AD-A8AC-420A-B9EA-A5600A1F53D8}"/>
              </a:ext>
            </a:extLst>
          </p:cNvPr>
          <p:cNvSpPr>
            <a:spLocks noGrp="1"/>
          </p:cNvSpPr>
          <p:nvPr>
            <p:ph idx="1"/>
          </p:nvPr>
        </p:nvSpPr>
        <p:spPr/>
        <p:txBody>
          <a:bodyPr/>
          <a:lstStyle/>
          <a:p>
            <a:r>
              <a:rPr lang="nl-BE" dirty="0"/>
              <a:t>Beroepsgerichte activiteiten geclusterd</a:t>
            </a:r>
          </a:p>
          <a:p>
            <a:pPr lvl="2"/>
            <a:r>
              <a:rPr lang="nl-BE" dirty="0"/>
              <a:t>Voorbereiding en reservaties </a:t>
            </a:r>
          </a:p>
          <a:p>
            <a:pPr lvl="2"/>
            <a:r>
              <a:rPr lang="nl-BE" dirty="0"/>
              <a:t>Gastencontact </a:t>
            </a:r>
          </a:p>
          <a:p>
            <a:pPr lvl="2"/>
            <a:r>
              <a:rPr lang="nl-BE" dirty="0"/>
              <a:t>Administratie </a:t>
            </a:r>
          </a:p>
          <a:p>
            <a:pPr lvl="2"/>
            <a:r>
              <a:rPr lang="nl-BE" dirty="0"/>
              <a:t>Nachtshift </a:t>
            </a:r>
          </a:p>
          <a:p>
            <a:pPr lvl="2"/>
            <a:r>
              <a:rPr lang="nl-BE" dirty="0"/>
              <a:t>Assistentie bij veiligheid van gasten en gebouwen </a:t>
            </a:r>
          </a:p>
        </p:txBody>
      </p:sp>
      <p:sp>
        <p:nvSpPr>
          <p:cNvPr id="4" name="Tijdelijke aanduiding voor dianummer 3">
            <a:extLst>
              <a:ext uri="{FF2B5EF4-FFF2-40B4-BE49-F238E27FC236}">
                <a16:creationId xmlns:a16="http://schemas.microsoft.com/office/drawing/2014/main" id="{D5AB2B42-8060-49B6-96BD-2A735007B872}"/>
              </a:ext>
            </a:extLst>
          </p:cNvPr>
          <p:cNvSpPr>
            <a:spLocks noGrp="1"/>
          </p:cNvSpPr>
          <p:nvPr>
            <p:ph type="sldNum" sz="quarter" idx="12"/>
          </p:nvPr>
        </p:nvSpPr>
        <p:spPr/>
        <p:txBody>
          <a:bodyPr/>
          <a:lstStyle/>
          <a:p>
            <a:fld id="{75A1F37D-97DE-4AB4-BA68-C26B8A6153CD}" type="slidenum">
              <a:rPr lang="nl-BE" smtClean="0"/>
              <a:t>16</a:t>
            </a:fld>
            <a:endParaRPr lang="nl-BE"/>
          </a:p>
        </p:txBody>
      </p:sp>
    </p:spTree>
    <p:extLst>
      <p:ext uri="{BB962C8B-B14F-4D97-AF65-F5344CB8AC3E}">
        <p14:creationId xmlns:p14="http://schemas.microsoft.com/office/powerpoint/2010/main" val="42183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persoon, binnen, schotel&#10;&#10;Automatisch gegenereerde beschrijving">
            <a:extLst>
              <a:ext uri="{FF2B5EF4-FFF2-40B4-BE49-F238E27FC236}">
                <a16:creationId xmlns:a16="http://schemas.microsoft.com/office/drawing/2014/main" id="{18DFFBB5-0C88-4B42-8F04-E6DA150741B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694" r="16694"/>
          <a:stretch>
            <a:fillRect/>
          </a:stretch>
        </p:blipFill>
        <p:spPr/>
      </p:pic>
      <p:sp>
        <p:nvSpPr>
          <p:cNvPr id="3" name="Tijdelijke aanduiding voor inhoud 2">
            <a:extLst>
              <a:ext uri="{FF2B5EF4-FFF2-40B4-BE49-F238E27FC236}">
                <a16:creationId xmlns:a16="http://schemas.microsoft.com/office/drawing/2014/main" id="{7139F9DB-3072-4357-9A15-759D02729EB0}"/>
              </a:ext>
            </a:extLst>
          </p:cNvPr>
          <p:cNvSpPr>
            <a:spLocks noGrp="1"/>
          </p:cNvSpPr>
          <p:nvPr>
            <p:ph idx="1"/>
          </p:nvPr>
        </p:nvSpPr>
        <p:spPr/>
        <p:txBody>
          <a:bodyPr/>
          <a:lstStyle/>
          <a:p>
            <a:pPr algn="ctr"/>
            <a:endParaRPr lang="nl-BE" dirty="0"/>
          </a:p>
          <a:p>
            <a:pPr algn="ctr"/>
            <a:endParaRPr lang="nl-BE" dirty="0"/>
          </a:p>
          <a:p>
            <a:pPr algn="ctr"/>
            <a:endParaRPr lang="nl-BE" dirty="0"/>
          </a:p>
          <a:p>
            <a:pPr algn="ctr"/>
            <a:endParaRPr lang="nl-BE" dirty="0"/>
          </a:p>
          <a:p>
            <a:pPr marL="0" indent="0" algn="ctr">
              <a:buNone/>
            </a:pPr>
            <a:r>
              <a:rPr lang="nl-BE" dirty="0"/>
              <a:t>4. </a:t>
            </a:r>
            <a:r>
              <a:rPr lang="nl-BE" dirty="0" err="1"/>
              <a:t>Veelgestelde</a:t>
            </a:r>
            <a:r>
              <a:rPr lang="nl-BE" dirty="0"/>
              <a:t> vragen </a:t>
            </a:r>
          </a:p>
        </p:txBody>
      </p:sp>
    </p:spTree>
    <p:extLst>
      <p:ext uri="{BB962C8B-B14F-4D97-AF65-F5344CB8AC3E}">
        <p14:creationId xmlns:p14="http://schemas.microsoft.com/office/powerpoint/2010/main" val="31594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6C1BE-BAE8-4777-B950-842A112F26A6}"/>
              </a:ext>
            </a:extLst>
          </p:cNvPr>
          <p:cNvSpPr>
            <a:spLocks noGrp="1"/>
          </p:cNvSpPr>
          <p:nvPr>
            <p:ph type="title"/>
          </p:nvPr>
        </p:nvSpPr>
        <p:spPr/>
        <p:txBody>
          <a:bodyPr/>
          <a:lstStyle/>
          <a:p>
            <a:r>
              <a:rPr lang="nl-BE" dirty="0"/>
              <a:t>Wat met…</a:t>
            </a:r>
          </a:p>
        </p:txBody>
      </p:sp>
      <p:sp>
        <p:nvSpPr>
          <p:cNvPr id="3" name="Tijdelijke aanduiding voor inhoud 2">
            <a:extLst>
              <a:ext uri="{FF2B5EF4-FFF2-40B4-BE49-F238E27FC236}">
                <a16:creationId xmlns:a16="http://schemas.microsoft.com/office/drawing/2014/main" id="{0DC60791-E67F-416A-A40C-F99F9FD704D8}"/>
              </a:ext>
            </a:extLst>
          </p:cNvPr>
          <p:cNvSpPr>
            <a:spLocks noGrp="1"/>
          </p:cNvSpPr>
          <p:nvPr>
            <p:ph idx="1"/>
          </p:nvPr>
        </p:nvSpPr>
        <p:spPr/>
        <p:txBody>
          <a:bodyPr>
            <a:normAutofit lnSpcReduction="10000"/>
          </a:bodyPr>
          <a:lstStyle/>
          <a:p>
            <a:pPr lvl="2"/>
            <a:r>
              <a:rPr lang="nl-BE" dirty="0"/>
              <a:t>de kinderbijslag? </a:t>
            </a:r>
          </a:p>
          <a:p>
            <a:pPr marL="561340" lvl="3" indent="-266065">
              <a:buFont typeface="Wingdings" panose="020B0A04020102020204" pitchFamily="34" charset="0"/>
              <a:buChar char="ü"/>
            </a:pPr>
            <a:r>
              <a:rPr lang="nl-BE" sz="1800" dirty="0"/>
              <a:t>De vergoeding heeft geen invloed op de kinderbijslag.</a:t>
            </a:r>
          </a:p>
          <a:p>
            <a:pPr lvl="2"/>
            <a:r>
              <a:rPr lang="nl-BE" dirty="0"/>
              <a:t>vakantiewerk/extra uren tijdens de week?</a:t>
            </a:r>
          </a:p>
          <a:p>
            <a:pPr marL="561340" lvl="3" indent="-266065">
              <a:buFont typeface="Wingdings" panose="020B0A04020102020204" pitchFamily="34" charset="0"/>
              <a:buChar char="ü"/>
            </a:pPr>
            <a:r>
              <a:rPr lang="nl-BE" sz="1800" dirty="0"/>
              <a:t>Minderjarige: geen extra uren toegestaan (38-uren week)</a:t>
            </a:r>
            <a:endParaRPr lang="nl-BE" sz="1800" dirty="0">
              <a:cs typeface="Lucida Sans Unicode"/>
            </a:endParaRPr>
          </a:p>
          <a:p>
            <a:pPr marL="561340" lvl="3" indent="-266065">
              <a:buFont typeface="Wingdings" panose="020B0A04020102020204" pitchFamily="34" charset="0"/>
              <a:buChar char="ü"/>
            </a:pPr>
            <a:r>
              <a:rPr lang="nl-BE" sz="1800" dirty="0"/>
              <a:t>Vakantiewerk mag bij dezelfde werkgever enkel in de zomervakantie</a:t>
            </a:r>
            <a:endParaRPr lang="nl-BE" sz="1800" dirty="0">
              <a:cs typeface="Lucida Sans Unicode"/>
            </a:endParaRPr>
          </a:p>
          <a:p>
            <a:pPr marL="561340" lvl="3" indent="-266065">
              <a:buFont typeface="Wingdings" panose="020B0A04020102020204" pitchFamily="34" charset="0"/>
              <a:buChar char="ü"/>
            </a:pPr>
            <a:r>
              <a:rPr lang="nl-BE" sz="1800" dirty="0"/>
              <a:t>Opgelet: invloed op fiscaal ten laste zijn (check website FOD Financiën) </a:t>
            </a:r>
            <a:endParaRPr lang="nl-BE" sz="1800" dirty="0">
              <a:cs typeface="Lucida Sans Unicode"/>
            </a:endParaRPr>
          </a:p>
          <a:p>
            <a:pPr lvl="2"/>
            <a:r>
              <a:rPr lang="nl-NL" dirty="0"/>
              <a:t>de schoolvakanties? </a:t>
            </a:r>
          </a:p>
          <a:p>
            <a:pPr marL="561340" lvl="3" indent="-266065">
              <a:buFont typeface="Wingdings" panose="020B0A04020102020204" pitchFamily="34" charset="0"/>
              <a:buChar char="ü"/>
            </a:pPr>
            <a:r>
              <a:rPr lang="nl-NL" sz="1800" spc="-10" dirty="0">
                <a:effectLst/>
                <a:latin typeface="Lucida Sans Unicode" panose="020B0602030504020204" pitchFamily="34" charset="0"/>
                <a:ea typeface="Calibri" panose="020F0502020204030204" pitchFamily="34" charset="0"/>
                <a:cs typeface="Times New Roman" panose="02020603050405020304" pitchFamily="18" charset="0"/>
              </a:rPr>
              <a:t>recht op alle schoolvakanties. Leren tijdens de schoolvakantie kan indien akkoord werkgever en school. Compensatie verplicht.</a:t>
            </a:r>
            <a:endParaRPr lang="nl-BE" sz="1800" spc="-10" dirty="0">
              <a:effectLst/>
              <a:latin typeface="Calibri" panose="020F0502020204030204" pitchFamily="34" charset="0"/>
              <a:ea typeface="Calibri" panose="020F0502020204030204" pitchFamily="34" charset="0"/>
              <a:cs typeface="Times New Roman" panose="02020603050405020304" pitchFamily="18" charset="0"/>
            </a:endParaRPr>
          </a:p>
          <a:p>
            <a:pPr lvl="2"/>
            <a:endParaRPr lang="nl-BE" dirty="0"/>
          </a:p>
        </p:txBody>
      </p:sp>
      <p:sp>
        <p:nvSpPr>
          <p:cNvPr id="4" name="Tijdelijke aanduiding voor dianummer 3">
            <a:extLst>
              <a:ext uri="{FF2B5EF4-FFF2-40B4-BE49-F238E27FC236}">
                <a16:creationId xmlns:a16="http://schemas.microsoft.com/office/drawing/2014/main" id="{5661A647-2944-4887-9F6B-A3901203D54F}"/>
              </a:ext>
            </a:extLst>
          </p:cNvPr>
          <p:cNvSpPr>
            <a:spLocks noGrp="1"/>
          </p:cNvSpPr>
          <p:nvPr>
            <p:ph type="sldNum" sz="quarter" idx="12"/>
          </p:nvPr>
        </p:nvSpPr>
        <p:spPr/>
        <p:txBody>
          <a:bodyPr/>
          <a:lstStyle/>
          <a:p>
            <a:fld id="{75A1F37D-97DE-4AB4-BA68-C26B8A6153CD}" type="slidenum">
              <a:rPr lang="nl-BE" smtClean="0"/>
              <a:t>18</a:t>
            </a:fld>
            <a:endParaRPr lang="nl-BE"/>
          </a:p>
        </p:txBody>
      </p:sp>
    </p:spTree>
    <p:extLst>
      <p:ext uri="{BB962C8B-B14F-4D97-AF65-F5344CB8AC3E}">
        <p14:creationId xmlns:p14="http://schemas.microsoft.com/office/powerpoint/2010/main" val="241454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persoon, binnen, schotel&#10;&#10;Automatisch gegenereerde beschrijving">
            <a:extLst>
              <a:ext uri="{FF2B5EF4-FFF2-40B4-BE49-F238E27FC236}">
                <a16:creationId xmlns:a16="http://schemas.microsoft.com/office/drawing/2014/main" id="{18DFFBB5-0C88-4B42-8F04-E6DA150741B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694" r="16694"/>
          <a:stretch>
            <a:fillRect/>
          </a:stretch>
        </p:blipFill>
        <p:spPr/>
      </p:pic>
      <p:sp>
        <p:nvSpPr>
          <p:cNvPr id="3" name="Tijdelijke aanduiding voor inhoud 2">
            <a:extLst>
              <a:ext uri="{FF2B5EF4-FFF2-40B4-BE49-F238E27FC236}">
                <a16:creationId xmlns:a16="http://schemas.microsoft.com/office/drawing/2014/main" id="{7139F9DB-3072-4357-9A15-759D02729EB0}"/>
              </a:ext>
            </a:extLst>
          </p:cNvPr>
          <p:cNvSpPr>
            <a:spLocks noGrp="1"/>
          </p:cNvSpPr>
          <p:nvPr>
            <p:ph idx="1"/>
          </p:nvPr>
        </p:nvSpPr>
        <p:spPr/>
        <p:txBody>
          <a:bodyPr/>
          <a:lstStyle/>
          <a:p>
            <a:pPr algn="ctr"/>
            <a:endParaRPr lang="nl-BE" dirty="0"/>
          </a:p>
          <a:p>
            <a:pPr algn="ctr"/>
            <a:endParaRPr lang="nl-BE" dirty="0"/>
          </a:p>
          <a:p>
            <a:pPr algn="ctr"/>
            <a:endParaRPr lang="nl-BE" dirty="0"/>
          </a:p>
          <a:p>
            <a:pPr algn="ctr"/>
            <a:endParaRPr lang="nl-BE" dirty="0"/>
          </a:p>
          <a:p>
            <a:pPr marL="0" indent="0" algn="ctr">
              <a:buNone/>
            </a:pPr>
            <a:r>
              <a:rPr lang="nl-BE" dirty="0"/>
              <a:t>5. Verder studeren?</a:t>
            </a:r>
          </a:p>
        </p:txBody>
      </p:sp>
    </p:spTree>
    <p:extLst>
      <p:ext uri="{BB962C8B-B14F-4D97-AF65-F5344CB8AC3E}">
        <p14:creationId xmlns:p14="http://schemas.microsoft.com/office/powerpoint/2010/main" val="306546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4F988-AAAB-4439-BE4B-07D6F9CC4B7B}"/>
              </a:ext>
            </a:extLst>
          </p:cNvPr>
          <p:cNvSpPr>
            <a:spLocks noGrp="1"/>
          </p:cNvSpPr>
          <p:nvPr>
            <p:ph type="title"/>
          </p:nvPr>
        </p:nvSpPr>
        <p:spPr/>
        <p:txBody>
          <a:bodyPr/>
          <a:lstStyle/>
          <a:p>
            <a:r>
              <a:rPr lang="nl-BE" dirty="0"/>
              <a:t>Intro – hotelreceptionist duaal </a:t>
            </a:r>
          </a:p>
        </p:txBody>
      </p:sp>
      <p:pic>
        <p:nvPicPr>
          <p:cNvPr id="5" name="Onlinemedia 4" title="Duaal leren als hotelreceptionist">
            <a:hlinkClick r:id="" action="ppaction://media"/>
            <a:extLst>
              <a:ext uri="{FF2B5EF4-FFF2-40B4-BE49-F238E27FC236}">
                <a16:creationId xmlns:a16="http://schemas.microsoft.com/office/drawing/2014/main" id="{0C87A542-8133-4B75-B760-D52ED6A674F9}"/>
              </a:ext>
            </a:extLst>
          </p:cNvPr>
          <p:cNvPicPr>
            <a:picLocks noGrp="1" noRot="1" noChangeAspect="1"/>
          </p:cNvPicPr>
          <p:nvPr>
            <p:ph idx="1"/>
            <a:videoFile r:link="rId1"/>
          </p:nvPr>
        </p:nvPicPr>
        <p:blipFill>
          <a:blip r:embed="rId3"/>
          <a:stretch>
            <a:fillRect/>
          </a:stretch>
        </p:blipFill>
        <p:spPr>
          <a:xfrm>
            <a:off x="850900" y="2028825"/>
            <a:ext cx="7345363" cy="4149725"/>
          </a:xfrm>
          <a:prstGeom prst="rect">
            <a:avLst/>
          </a:prstGeom>
        </p:spPr>
      </p:pic>
      <p:sp>
        <p:nvSpPr>
          <p:cNvPr id="4" name="Tijdelijke aanduiding voor dianummer 3">
            <a:extLst>
              <a:ext uri="{FF2B5EF4-FFF2-40B4-BE49-F238E27FC236}">
                <a16:creationId xmlns:a16="http://schemas.microsoft.com/office/drawing/2014/main" id="{AC1B01F3-6A5A-48B3-8FD2-AF95031881CC}"/>
              </a:ext>
            </a:extLst>
          </p:cNvPr>
          <p:cNvSpPr>
            <a:spLocks noGrp="1"/>
          </p:cNvSpPr>
          <p:nvPr>
            <p:ph type="sldNum" sz="quarter" idx="12"/>
          </p:nvPr>
        </p:nvSpPr>
        <p:spPr/>
        <p:txBody>
          <a:bodyPr/>
          <a:lstStyle/>
          <a:p>
            <a:fld id="{75A1F37D-97DE-4AB4-BA68-C26B8A6153CD}" type="slidenum">
              <a:rPr lang="nl-BE" smtClean="0"/>
              <a:t>2</a:t>
            </a:fld>
            <a:endParaRPr lang="nl-BE"/>
          </a:p>
        </p:txBody>
      </p:sp>
    </p:spTree>
    <p:extLst>
      <p:ext uri="{BB962C8B-B14F-4D97-AF65-F5344CB8AC3E}">
        <p14:creationId xmlns:p14="http://schemas.microsoft.com/office/powerpoint/2010/main" val="10523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FEEDE-44A4-43F5-BD84-3F0B27EC93D3}"/>
              </a:ext>
            </a:extLst>
          </p:cNvPr>
          <p:cNvSpPr>
            <a:spLocks noGrp="1"/>
          </p:cNvSpPr>
          <p:nvPr>
            <p:ph type="title"/>
          </p:nvPr>
        </p:nvSpPr>
        <p:spPr/>
        <p:txBody>
          <a:bodyPr/>
          <a:lstStyle/>
          <a:p>
            <a:r>
              <a:rPr lang="nl-BE" dirty="0"/>
              <a:t>De opties </a:t>
            </a:r>
          </a:p>
        </p:txBody>
      </p:sp>
      <p:sp>
        <p:nvSpPr>
          <p:cNvPr id="3" name="Tijdelijke aanduiding voor inhoud 2">
            <a:extLst>
              <a:ext uri="{FF2B5EF4-FFF2-40B4-BE49-F238E27FC236}">
                <a16:creationId xmlns:a16="http://schemas.microsoft.com/office/drawing/2014/main" id="{A8B93E0C-DF74-4BF4-B218-60A24AB57C3F}"/>
              </a:ext>
            </a:extLst>
          </p:cNvPr>
          <p:cNvSpPr>
            <a:spLocks noGrp="1"/>
          </p:cNvSpPr>
          <p:nvPr>
            <p:ph idx="1"/>
          </p:nvPr>
        </p:nvSpPr>
        <p:spPr/>
        <p:txBody>
          <a:bodyPr/>
          <a:lstStyle/>
          <a:p>
            <a:pPr marL="276860" lvl="2"/>
            <a:r>
              <a:rPr lang="nl-BE" dirty="0"/>
              <a:t>Hoger Beroepsonderwijs (HBO) </a:t>
            </a:r>
            <a:endParaRPr lang="en-US" dirty="0"/>
          </a:p>
          <a:p>
            <a:pPr marL="561340" lvl="3" indent="-266065">
              <a:buFont typeface="Wingdings" panose="020B0A04020102020204" pitchFamily="34" charset="0"/>
              <a:buChar char="ü"/>
            </a:pPr>
            <a:r>
              <a:rPr lang="nl-BE" sz="1600" dirty="0"/>
              <a:t>Logies-, Restaurant- en cateringmanagement (2 jaar)</a:t>
            </a:r>
          </a:p>
          <a:p>
            <a:pPr marL="842140" lvl="4" indent="-266065">
              <a:buFont typeface="Wingdings" panose="020B0A04020102020204" pitchFamily="34" charset="0"/>
              <a:buChar char="ü"/>
            </a:pPr>
            <a:r>
              <a:rPr lang="nl-BE" sz="1600" dirty="0">
                <a:cs typeface="Lucida Sans Unicode"/>
              </a:rPr>
              <a:t>In </a:t>
            </a:r>
            <a:r>
              <a:rPr lang="nl-BE" sz="1600" dirty="0">
                <a:cs typeface="Lucida Sans Unicode"/>
                <a:hlinkClick r:id="rId2"/>
              </a:rPr>
              <a:t>Antwerpen – AP Hogeschool</a:t>
            </a:r>
            <a:endParaRPr lang="nl-BE" sz="1600" dirty="0">
              <a:cs typeface="Lucida Sans Unicode"/>
            </a:endParaRPr>
          </a:p>
          <a:p>
            <a:pPr marL="842140" lvl="4" indent="-266065">
              <a:buFont typeface="Wingdings" panose="020B0A04020102020204" pitchFamily="34" charset="0"/>
              <a:buChar char="ü"/>
            </a:pPr>
            <a:r>
              <a:rPr lang="nl-BE" sz="1600" dirty="0">
                <a:cs typeface="Lucida Sans Unicode"/>
              </a:rPr>
              <a:t>In </a:t>
            </a:r>
            <a:r>
              <a:rPr lang="nl-BE" sz="1600" dirty="0">
                <a:cs typeface="Lucida Sans Unicode"/>
                <a:hlinkClick r:id="rId3"/>
              </a:rPr>
              <a:t>Brussel – Erasmus Hogeschool </a:t>
            </a:r>
            <a:endParaRPr lang="nl-BE" sz="1600" dirty="0">
              <a:cs typeface="Lucida Sans Unicode"/>
            </a:endParaRPr>
          </a:p>
          <a:p>
            <a:pPr marL="842140" lvl="4" indent="-266065">
              <a:buFont typeface="Wingdings" panose="020B0A04020102020204" pitchFamily="34" charset="0"/>
              <a:buChar char="ü"/>
            </a:pPr>
            <a:r>
              <a:rPr lang="nl-BE" sz="1600" dirty="0">
                <a:cs typeface="Lucida Sans Unicode"/>
              </a:rPr>
              <a:t>In </a:t>
            </a:r>
            <a:r>
              <a:rPr lang="nl-BE" sz="1600" dirty="0">
                <a:cs typeface="Lucida Sans Unicode"/>
                <a:hlinkClick r:id="rId4"/>
              </a:rPr>
              <a:t>Brugge – VIVES</a:t>
            </a:r>
            <a:endParaRPr lang="nl-BE" sz="1600" dirty="0">
              <a:cs typeface="Lucida Sans Unicode"/>
            </a:endParaRPr>
          </a:p>
          <a:p>
            <a:pPr marL="576075" lvl="4" indent="0">
              <a:buNone/>
            </a:pPr>
            <a:endParaRPr lang="nl-BE" sz="1400" dirty="0"/>
          </a:p>
          <a:p>
            <a:pPr marL="276860" lvl="2"/>
            <a:r>
              <a:rPr lang="nl-BE" dirty="0"/>
              <a:t>Hoger onderwijs - bachelor (3 jaar)</a:t>
            </a:r>
            <a:endParaRPr lang="nl-BE" dirty="0">
              <a:cs typeface="Lucida Sans Unicode"/>
            </a:endParaRPr>
          </a:p>
          <a:p>
            <a:pPr marL="561340" lvl="3" indent="-266065">
              <a:buFont typeface="Wingdings" panose="020B0A04020102020204" pitchFamily="34" charset="0"/>
              <a:buChar char="ü"/>
            </a:pPr>
            <a:r>
              <a:rPr lang="nl-BE" sz="1600" dirty="0"/>
              <a:t>Hotelmanagement (bv. in AP Hogeschool in Antwerpen)</a:t>
            </a:r>
            <a:endParaRPr lang="nl-BE" sz="1600" dirty="0">
              <a:cs typeface="Lucida Sans Unicode"/>
            </a:endParaRPr>
          </a:p>
          <a:p>
            <a:pPr marL="561340" lvl="3" indent="-266065">
              <a:buFont typeface="Wingdings" panose="020B0A04020102020204" pitchFamily="34" charset="0"/>
              <a:buChar char="ü"/>
            </a:pPr>
            <a:r>
              <a:rPr lang="nl-BE" sz="1600" dirty="0">
                <a:ea typeface="+mn-lt"/>
                <a:cs typeface="+mn-lt"/>
                <a:hlinkClick r:id="rId5"/>
              </a:rPr>
              <a:t>Nieuwe hotelrichting ‘Culinary Arts’ in vroegere driesterrenrestaurant De Karmeliet – Chefs &amp; Meesters (chefsenmeesters.be)</a:t>
            </a:r>
            <a:r>
              <a:rPr lang="nl-BE" sz="1600" dirty="0">
                <a:ea typeface="+mn-lt"/>
                <a:cs typeface="+mn-lt"/>
              </a:rPr>
              <a:t> </a:t>
            </a:r>
            <a:endParaRPr lang="nl-BE" sz="1600" dirty="0">
              <a:cs typeface="Lucida Sans Unicode"/>
            </a:endParaRPr>
          </a:p>
        </p:txBody>
      </p:sp>
      <p:sp>
        <p:nvSpPr>
          <p:cNvPr id="4" name="Tijdelijke aanduiding voor dianummer 3">
            <a:extLst>
              <a:ext uri="{FF2B5EF4-FFF2-40B4-BE49-F238E27FC236}">
                <a16:creationId xmlns:a16="http://schemas.microsoft.com/office/drawing/2014/main" id="{CB9C4550-5969-466D-9CF7-FF911D39BD23}"/>
              </a:ext>
            </a:extLst>
          </p:cNvPr>
          <p:cNvSpPr>
            <a:spLocks noGrp="1"/>
          </p:cNvSpPr>
          <p:nvPr>
            <p:ph type="sldNum" sz="quarter" idx="12"/>
          </p:nvPr>
        </p:nvSpPr>
        <p:spPr/>
        <p:txBody>
          <a:bodyPr/>
          <a:lstStyle/>
          <a:p>
            <a:fld id="{75A1F37D-97DE-4AB4-BA68-C26B8A6153CD}" type="slidenum">
              <a:rPr lang="nl-BE" smtClean="0"/>
              <a:t>20</a:t>
            </a:fld>
            <a:endParaRPr lang="nl-BE"/>
          </a:p>
        </p:txBody>
      </p:sp>
    </p:spTree>
    <p:extLst>
      <p:ext uri="{BB962C8B-B14F-4D97-AF65-F5344CB8AC3E}">
        <p14:creationId xmlns:p14="http://schemas.microsoft.com/office/powerpoint/2010/main" val="408400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a:t>Vragen? </a:t>
            </a:r>
          </a:p>
        </p:txBody>
      </p:sp>
      <p:sp>
        <p:nvSpPr>
          <p:cNvPr id="3" name="Ondertitel 2"/>
          <p:cNvSpPr>
            <a:spLocks noGrp="1"/>
          </p:cNvSpPr>
          <p:nvPr>
            <p:ph type="subTitle" idx="1"/>
          </p:nvPr>
        </p:nvSpPr>
        <p:spPr>
          <a:xfrm>
            <a:off x="2932171" y="3190699"/>
            <a:ext cx="5577515" cy="1655762"/>
          </a:xfrm>
        </p:spPr>
        <p:txBody>
          <a:bodyPr/>
          <a:lstStyle/>
          <a:p>
            <a:r>
              <a:rPr lang="nl-BE" dirty="0"/>
              <a:t>Lore Tack - Antwerpen</a:t>
            </a:r>
            <a:endParaRPr lang="en-US" dirty="0"/>
          </a:p>
          <a:p>
            <a:r>
              <a:rPr lang="nl-BE" dirty="0">
                <a:hlinkClick r:id="rId2"/>
              </a:rPr>
              <a:t>Lore.tack@horecaformavlaanderen.be</a:t>
            </a:r>
            <a:endParaRPr lang="nl-BE" dirty="0"/>
          </a:p>
          <a:p>
            <a:r>
              <a:rPr lang="nl-BE" dirty="0"/>
              <a:t>0494 54 19 10</a:t>
            </a:r>
            <a:endParaRPr lang="nl-BE" dirty="0">
              <a:cs typeface="Lucida Sans Unicode"/>
            </a:endParaRPr>
          </a:p>
          <a:p>
            <a:endParaRPr lang="nl-BE" dirty="0"/>
          </a:p>
        </p:txBody>
      </p:sp>
    </p:spTree>
    <p:extLst>
      <p:ext uri="{BB962C8B-B14F-4D97-AF65-F5344CB8AC3E}">
        <p14:creationId xmlns:p14="http://schemas.microsoft.com/office/powerpoint/2010/main" val="337194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1AAE0-A018-4855-888B-DE88B8353E57}"/>
              </a:ext>
            </a:extLst>
          </p:cNvPr>
          <p:cNvSpPr>
            <a:spLocks noGrp="1"/>
          </p:cNvSpPr>
          <p:nvPr>
            <p:ph type="title"/>
          </p:nvPr>
        </p:nvSpPr>
        <p:spPr/>
        <p:txBody>
          <a:bodyPr/>
          <a:lstStyle/>
          <a:p>
            <a:r>
              <a:rPr lang="nl-BE"/>
              <a:t>Inhoud </a:t>
            </a:r>
          </a:p>
        </p:txBody>
      </p:sp>
      <p:sp>
        <p:nvSpPr>
          <p:cNvPr id="3" name="Tijdelijke aanduiding voor inhoud 2">
            <a:extLst>
              <a:ext uri="{FF2B5EF4-FFF2-40B4-BE49-F238E27FC236}">
                <a16:creationId xmlns:a16="http://schemas.microsoft.com/office/drawing/2014/main" id="{BBD883C1-5BC2-4EC3-9F77-5B5B66A183BE}"/>
              </a:ext>
            </a:extLst>
          </p:cNvPr>
          <p:cNvSpPr>
            <a:spLocks noGrp="1"/>
          </p:cNvSpPr>
          <p:nvPr>
            <p:ph idx="1"/>
          </p:nvPr>
        </p:nvSpPr>
        <p:spPr/>
        <p:txBody>
          <a:bodyPr/>
          <a:lstStyle/>
          <a:p>
            <a:pPr marL="505460" lvl="2" indent="-457200">
              <a:buAutoNum type="arabicPeriod"/>
            </a:pPr>
            <a:r>
              <a:rPr lang="nl-BE" dirty="0"/>
              <a:t>Wat is duaal leren?</a:t>
            </a:r>
            <a:endParaRPr lang="en-US" dirty="0">
              <a:cs typeface="Lucida Sans Unicode"/>
            </a:endParaRPr>
          </a:p>
          <a:p>
            <a:pPr marL="505460" lvl="2" indent="-457200">
              <a:buAutoNum type="arabicPeriod"/>
            </a:pPr>
            <a:r>
              <a:rPr lang="nl-BE" dirty="0">
                <a:ea typeface="+mn-lt"/>
                <a:cs typeface="+mn-lt"/>
              </a:rPr>
              <a:t>Waarom duaal leren? </a:t>
            </a:r>
          </a:p>
          <a:p>
            <a:pPr marL="505460" lvl="2" indent="-457200">
              <a:buAutoNum type="arabicPeriod"/>
            </a:pPr>
            <a:r>
              <a:rPr lang="nl-BE" dirty="0">
                <a:ea typeface="+mn-lt"/>
                <a:cs typeface="+mn-lt"/>
              </a:rPr>
              <a:t>Hotelreceptionist duaal </a:t>
            </a:r>
            <a:endParaRPr lang="nl-BE" dirty="0">
              <a:ea typeface="+mn-lt"/>
              <a:cs typeface="Lucida Sans Unicode"/>
            </a:endParaRPr>
          </a:p>
          <a:p>
            <a:pPr marL="505460" lvl="2" indent="-457200">
              <a:buAutoNum type="arabicPeriod"/>
            </a:pPr>
            <a:r>
              <a:rPr lang="nl-BE" dirty="0" err="1"/>
              <a:t>Veelgestelde</a:t>
            </a:r>
            <a:r>
              <a:rPr lang="nl-BE" dirty="0"/>
              <a:t> vragen</a:t>
            </a:r>
            <a:endParaRPr lang="nl-BE" dirty="0">
              <a:cs typeface="Lucida Sans Unicode"/>
            </a:endParaRPr>
          </a:p>
          <a:p>
            <a:pPr marL="505460" lvl="2" indent="-457200">
              <a:buAutoNum type="arabicPeriod"/>
            </a:pPr>
            <a:r>
              <a:rPr lang="nl-BE" dirty="0"/>
              <a:t>Verder studeren?</a:t>
            </a:r>
          </a:p>
          <a:p>
            <a:pPr marL="276860" lvl="2"/>
            <a:endParaRPr lang="nl-BE" dirty="0">
              <a:cs typeface="Lucida Sans Unicode"/>
            </a:endParaRPr>
          </a:p>
          <a:p>
            <a:pPr marL="276860" lvl="2"/>
            <a:endParaRPr lang="nl-BE" dirty="0">
              <a:cs typeface="Lucida Sans Unicode"/>
            </a:endParaRPr>
          </a:p>
        </p:txBody>
      </p:sp>
      <p:sp>
        <p:nvSpPr>
          <p:cNvPr id="4" name="Tijdelijke aanduiding voor dianummer 3">
            <a:extLst>
              <a:ext uri="{FF2B5EF4-FFF2-40B4-BE49-F238E27FC236}">
                <a16:creationId xmlns:a16="http://schemas.microsoft.com/office/drawing/2014/main" id="{92688FEE-E863-487F-9BC7-B4117386FD6E}"/>
              </a:ext>
            </a:extLst>
          </p:cNvPr>
          <p:cNvSpPr>
            <a:spLocks noGrp="1"/>
          </p:cNvSpPr>
          <p:nvPr>
            <p:ph type="sldNum" sz="quarter" idx="12"/>
          </p:nvPr>
        </p:nvSpPr>
        <p:spPr/>
        <p:txBody>
          <a:bodyPr/>
          <a:lstStyle/>
          <a:p>
            <a:fld id="{75A1F37D-97DE-4AB4-BA68-C26B8A6153CD}" type="slidenum">
              <a:rPr lang="nl-BE" smtClean="0"/>
              <a:t>3</a:t>
            </a:fld>
            <a:endParaRPr lang="nl-BE"/>
          </a:p>
        </p:txBody>
      </p:sp>
    </p:spTree>
    <p:extLst>
      <p:ext uri="{BB962C8B-B14F-4D97-AF65-F5344CB8AC3E}">
        <p14:creationId xmlns:p14="http://schemas.microsoft.com/office/powerpoint/2010/main" val="418532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persoon, binnen, schotel&#10;&#10;Automatisch gegenereerde beschrijving">
            <a:extLst>
              <a:ext uri="{FF2B5EF4-FFF2-40B4-BE49-F238E27FC236}">
                <a16:creationId xmlns:a16="http://schemas.microsoft.com/office/drawing/2014/main" id="{18DFFBB5-0C88-4B42-8F04-E6DA150741B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694" r="16694"/>
          <a:stretch>
            <a:fillRect/>
          </a:stretch>
        </p:blipFill>
        <p:spPr/>
      </p:pic>
      <p:sp>
        <p:nvSpPr>
          <p:cNvPr id="3" name="Tijdelijke aanduiding voor inhoud 2">
            <a:extLst>
              <a:ext uri="{FF2B5EF4-FFF2-40B4-BE49-F238E27FC236}">
                <a16:creationId xmlns:a16="http://schemas.microsoft.com/office/drawing/2014/main" id="{7139F9DB-3072-4357-9A15-759D02729EB0}"/>
              </a:ext>
            </a:extLst>
          </p:cNvPr>
          <p:cNvSpPr>
            <a:spLocks noGrp="1"/>
          </p:cNvSpPr>
          <p:nvPr>
            <p:ph idx="1"/>
          </p:nvPr>
        </p:nvSpPr>
        <p:spPr/>
        <p:txBody>
          <a:bodyPr/>
          <a:lstStyle/>
          <a:p>
            <a:pPr algn="ctr"/>
            <a:endParaRPr lang="nl-BE" dirty="0"/>
          </a:p>
          <a:p>
            <a:pPr algn="ctr"/>
            <a:endParaRPr lang="nl-BE" dirty="0"/>
          </a:p>
          <a:p>
            <a:pPr algn="ctr"/>
            <a:endParaRPr lang="nl-BE" dirty="0"/>
          </a:p>
          <a:p>
            <a:pPr algn="ctr"/>
            <a:endParaRPr lang="nl-BE" dirty="0"/>
          </a:p>
          <a:p>
            <a:pPr marL="0" indent="0" algn="ctr">
              <a:buNone/>
            </a:pPr>
            <a:r>
              <a:rPr lang="nl-BE" dirty="0"/>
              <a:t>1. Wat is duaal leren?</a:t>
            </a:r>
          </a:p>
        </p:txBody>
      </p:sp>
    </p:spTree>
    <p:extLst>
      <p:ext uri="{BB962C8B-B14F-4D97-AF65-F5344CB8AC3E}">
        <p14:creationId xmlns:p14="http://schemas.microsoft.com/office/powerpoint/2010/main" val="320794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C0F92-A91D-4D02-9F6D-462B712F3F2E}"/>
              </a:ext>
            </a:extLst>
          </p:cNvPr>
          <p:cNvSpPr>
            <a:spLocks noGrp="1"/>
          </p:cNvSpPr>
          <p:nvPr>
            <p:ph type="title"/>
          </p:nvPr>
        </p:nvSpPr>
        <p:spPr>
          <a:xfrm>
            <a:off x="851571" y="662786"/>
            <a:ext cx="7344000" cy="1208090"/>
          </a:xfrm>
        </p:spPr>
        <p:txBody>
          <a:bodyPr anchor="t">
            <a:normAutofit/>
          </a:bodyPr>
          <a:lstStyle/>
          <a:p>
            <a:r>
              <a:rPr lang="nl-BE" dirty="0"/>
              <a:t>Voltijds onderwijs </a:t>
            </a:r>
          </a:p>
        </p:txBody>
      </p:sp>
      <p:sp>
        <p:nvSpPr>
          <p:cNvPr id="4" name="Tijdelijke aanduiding voor dianummer 3">
            <a:extLst>
              <a:ext uri="{FF2B5EF4-FFF2-40B4-BE49-F238E27FC236}">
                <a16:creationId xmlns:a16="http://schemas.microsoft.com/office/drawing/2014/main" id="{E77EA817-5410-4D03-A470-727EB782FF03}"/>
              </a:ext>
            </a:extLst>
          </p:cNvPr>
          <p:cNvSpPr>
            <a:spLocks noGrp="1"/>
          </p:cNvSpPr>
          <p:nvPr>
            <p:ph type="sldNum" sz="quarter" idx="12"/>
          </p:nvPr>
        </p:nvSpPr>
        <p:spPr>
          <a:xfrm>
            <a:off x="8522187" y="6333972"/>
            <a:ext cx="547995" cy="173191"/>
          </a:xfrm>
        </p:spPr>
        <p:txBody>
          <a:bodyPr anchor="ctr">
            <a:normAutofit/>
          </a:bodyPr>
          <a:lstStyle/>
          <a:p>
            <a:pPr>
              <a:lnSpc>
                <a:spcPct val="90000"/>
              </a:lnSpc>
              <a:spcAft>
                <a:spcPts val="600"/>
              </a:spcAft>
            </a:pPr>
            <a:fld id="{75A1F37D-97DE-4AB4-BA68-C26B8A6153CD}" type="slidenum">
              <a:rPr lang="nl-BE" smtClean="0"/>
              <a:pPr>
                <a:lnSpc>
                  <a:spcPct val="90000"/>
                </a:lnSpc>
                <a:spcAft>
                  <a:spcPts val="600"/>
                </a:spcAft>
              </a:pPr>
              <a:t>5</a:t>
            </a:fld>
            <a:endParaRPr lang="nl-BE"/>
          </a:p>
        </p:txBody>
      </p:sp>
      <p:graphicFrame>
        <p:nvGraphicFramePr>
          <p:cNvPr id="8" name="Tijdelijke aanduiding voor inhoud 2">
            <a:extLst>
              <a:ext uri="{FF2B5EF4-FFF2-40B4-BE49-F238E27FC236}">
                <a16:creationId xmlns:a16="http://schemas.microsoft.com/office/drawing/2014/main" id="{E1F5131B-8928-4C99-A4E5-F65AB73B8032}"/>
              </a:ext>
            </a:extLst>
          </p:cNvPr>
          <p:cNvGraphicFramePr>
            <a:graphicFrameLocks noGrp="1"/>
          </p:cNvGraphicFramePr>
          <p:nvPr>
            <p:ph idx="1"/>
            <p:extLst>
              <p:ext uri="{D42A27DB-BD31-4B8C-83A1-F6EECF244321}">
                <p14:modId xmlns:p14="http://schemas.microsoft.com/office/powerpoint/2010/main" val="109501806"/>
              </p:ext>
            </p:extLst>
          </p:nvPr>
        </p:nvGraphicFramePr>
        <p:xfrm>
          <a:off x="851571" y="1870875"/>
          <a:ext cx="7344000" cy="446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62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persoon, binnen&#10;&#10;Automatisch gegenereerde beschrijving">
            <a:extLst>
              <a:ext uri="{FF2B5EF4-FFF2-40B4-BE49-F238E27FC236}">
                <a16:creationId xmlns:a16="http://schemas.microsoft.com/office/drawing/2014/main" id="{F32B6B49-D8E4-4568-89A5-9566B4FE665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5177" r="35177"/>
          <a:stretch>
            <a:fillRect/>
          </a:stretch>
        </p:blipFill>
        <p:spPr>
          <a:xfrm>
            <a:off x="0" y="0"/>
            <a:ext cx="3049588" cy="6858000"/>
          </a:xfrm>
        </p:spPr>
      </p:pic>
      <p:sp>
        <p:nvSpPr>
          <p:cNvPr id="2" name="Titel 1">
            <a:extLst>
              <a:ext uri="{FF2B5EF4-FFF2-40B4-BE49-F238E27FC236}">
                <a16:creationId xmlns:a16="http://schemas.microsoft.com/office/drawing/2014/main" id="{05E139A3-349C-4D6E-93F1-F3008ABC5937}"/>
              </a:ext>
            </a:extLst>
          </p:cNvPr>
          <p:cNvSpPr>
            <a:spLocks noGrp="1"/>
          </p:cNvSpPr>
          <p:nvPr>
            <p:ph type="title"/>
          </p:nvPr>
        </p:nvSpPr>
        <p:spPr>
          <a:xfrm>
            <a:off x="3579001" y="662786"/>
            <a:ext cx="4664999" cy="1208090"/>
          </a:xfrm>
        </p:spPr>
        <p:txBody>
          <a:bodyPr anchor="t">
            <a:normAutofit/>
          </a:bodyPr>
          <a:lstStyle/>
          <a:p>
            <a:pPr marL="21590"/>
            <a:r>
              <a:rPr lang="nl-BE" dirty="0">
                <a:cs typeface="Lucida Sans Unicode"/>
              </a:rPr>
              <a:t>Erkende leerwerkplek</a:t>
            </a:r>
          </a:p>
        </p:txBody>
      </p:sp>
      <p:sp>
        <p:nvSpPr>
          <p:cNvPr id="3" name="Tijdelijke aanduiding voor inhoud 2">
            <a:extLst>
              <a:ext uri="{FF2B5EF4-FFF2-40B4-BE49-F238E27FC236}">
                <a16:creationId xmlns:a16="http://schemas.microsoft.com/office/drawing/2014/main" id="{02C88E9A-FE2B-44D9-96F7-794393D62089}"/>
              </a:ext>
            </a:extLst>
          </p:cNvPr>
          <p:cNvSpPr>
            <a:spLocks noGrp="1"/>
          </p:cNvSpPr>
          <p:nvPr>
            <p:ph idx="1"/>
          </p:nvPr>
        </p:nvSpPr>
        <p:spPr>
          <a:xfrm>
            <a:off x="3579001" y="1870875"/>
            <a:ext cx="4941645" cy="4463557"/>
          </a:xfrm>
        </p:spPr>
        <p:txBody>
          <a:bodyPr anchor="t">
            <a:normAutofit/>
          </a:bodyPr>
          <a:lstStyle/>
          <a:p>
            <a:pPr marL="276860" lvl="2">
              <a:lnSpc>
                <a:spcPct val="99000"/>
              </a:lnSpc>
            </a:pPr>
            <a:r>
              <a:rPr lang="nl-BE" dirty="0"/>
              <a:t>Werkplekleren op een</a:t>
            </a:r>
            <a:r>
              <a:rPr lang="nl-BE" b="1" dirty="0"/>
              <a:t> erkende werkplek </a:t>
            </a:r>
            <a:r>
              <a:rPr lang="nl-BE" dirty="0"/>
              <a:t>met een</a:t>
            </a:r>
            <a:r>
              <a:rPr lang="nl-BE" b="1" dirty="0"/>
              <a:t> erkende mentor/leermeester</a:t>
            </a:r>
            <a:endParaRPr lang="en-US"/>
          </a:p>
          <a:p>
            <a:pPr marL="561340" lvl="3" indent="-266065">
              <a:lnSpc>
                <a:spcPct val="99000"/>
              </a:lnSpc>
            </a:pPr>
            <a:r>
              <a:rPr lang="nl-BE" dirty="0"/>
              <a:t>Erkenningsbezoek door Horeca Forma </a:t>
            </a:r>
            <a:endParaRPr lang="nl-BE" dirty="0">
              <a:cs typeface="Lucida Sans Unicode"/>
            </a:endParaRPr>
          </a:p>
          <a:p>
            <a:pPr marL="561340" lvl="3" indent="-266065">
              <a:lnSpc>
                <a:spcPct val="99000"/>
              </a:lnSpc>
            </a:pPr>
            <a:r>
              <a:rPr lang="nl-BE" dirty="0"/>
              <a:t>Voorwaarden leerbedrijf:</a:t>
            </a:r>
            <a:endParaRPr lang="nl-BE" dirty="0">
              <a:cs typeface="Lucida Sans Unicode"/>
            </a:endParaRPr>
          </a:p>
          <a:p>
            <a:pPr marL="842010" lvl="4" indent="-264795">
              <a:lnSpc>
                <a:spcPct val="99000"/>
              </a:lnSpc>
            </a:pPr>
            <a:r>
              <a:rPr lang="nl-BE" dirty="0"/>
              <a:t>Financieel gezond</a:t>
            </a:r>
            <a:endParaRPr lang="nl-BE" dirty="0">
              <a:cs typeface="Lucida Sans Unicode"/>
            </a:endParaRPr>
          </a:p>
          <a:p>
            <a:pPr marL="842010" lvl="4" indent="-264795">
              <a:lnSpc>
                <a:spcPct val="99000"/>
              </a:lnSpc>
            </a:pPr>
            <a:r>
              <a:rPr lang="nl-BE" dirty="0">
                <a:cs typeface="Lucida Sans Unicode"/>
              </a:rPr>
              <a:t>Activiteiten op de werkvloer aanbieden</a:t>
            </a:r>
          </a:p>
          <a:p>
            <a:pPr marL="842010" lvl="4" indent="-264795">
              <a:lnSpc>
                <a:spcPct val="99000"/>
              </a:lnSpc>
            </a:pPr>
            <a:r>
              <a:rPr lang="nl-BE" dirty="0" err="1">
                <a:cs typeface="Lucida Sans Unicode"/>
              </a:rPr>
              <a:t>Dimona</a:t>
            </a:r>
            <a:r>
              <a:rPr lang="nl-BE" dirty="0">
                <a:cs typeface="Lucida Sans Unicode"/>
              </a:rPr>
              <a:t> melding/leervergoeding uitbetalen</a:t>
            </a:r>
          </a:p>
        </p:txBody>
      </p:sp>
      <p:sp>
        <p:nvSpPr>
          <p:cNvPr id="4" name="Tijdelijke aanduiding voor dianummer 3" hidden="1">
            <a:extLst>
              <a:ext uri="{FF2B5EF4-FFF2-40B4-BE49-F238E27FC236}">
                <a16:creationId xmlns:a16="http://schemas.microsoft.com/office/drawing/2014/main" id="{D91C1F98-D5EB-423A-85D6-F215BD825FF9}"/>
              </a:ext>
            </a:extLst>
          </p:cNvPr>
          <p:cNvSpPr>
            <a:spLocks noGrp="1"/>
          </p:cNvSpPr>
          <p:nvPr>
            <p:ph type="sldNum" sz="quarter" idx="4294967295"/>
          </p:nvPr>
        </p:nvSpPr>
        <p:spPr>
          <a:xfrm>
            <a:off x="8522187" y="6333972"/>
            <a:ext cx="547995" cy="173191"/>
          </a:xfrm>
        </p:spPr>
        <p:txBody>
          <a:bodyPr/>
          <a:lstStyle/>
          <a:p>
            <a:pPr>
              <a:spcAft>
                <a:spcPts val="600"/>
              </a:spcAft>
            </a:pPr>
            <a:fld id="{75A1F37D-97DE-4AB4-BA68-C26B8A6153CD}" type="slidenum">
              <a:rPr lang="nl-BE" smtClean="0"/>
              <a:pPr>
                <a:spcAft>
                  <a:spcPts val="600"/>
                </a:spcAft>
              </a:pPr>
              <a:t>6</a:t>
            </a:fld>
            <a:endParaRPr lang="nl-BE"/>
          </a:p>
        </p:txBody>
      </p:sp>
    </p:spTree>
    <p:extLst>
      <p:ext uri="{BB962C8B-B14F-4D97-AF65-F5344CB8AC3E}">
        <p14:creationId xmlns:p14="http://schemas.microsoft.com/office/powerpoint/2010/main" val="358445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persoon, binnen&#10;&#10;Automatisch gegenereerde beschrijving">
            <a:extLst>
              <a:ext uri="{FF2B5EF4-FFF2-40B4-BE49-F238E27FC236}">
                <a16:creationId xmlns:a16="http://schemas.microsoft.com/office/drawing/2014/main" id="{F32B6B49-D8E4-4568-89A5-9566B4FE665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5177" r="35177"/>
          <a:stretch>
            <a:fillRect/>
          </a:stretch>
        </p:blipFill>
        <p:spPr>
          <a:xfrm>
            <a:off x="0" y="0"/>
            <a:ext cx="3049588" cy="6858000"/>
          </a:xfrm>
        </p:spPr>
      </p:pic>
      <p:sp>
        <p:nvSpPr>
          <p:cNvPr id="2" name="Titel 1">
            <a:extLst>
              <a:ext uri="{FF2B5EF4-FFF2-40B4-BE49-F238E27FC236}">
                <a16:creationId xmlns:a16="http://schemas.microsoft.com/office/drawing/2014/main" id="{05E139A3-349C-4D6E-93F1-F3008ABC5937}"/>
              </a:ext>
            </a:extLst>
          </p:cNvPr>
          <p:cNvSpPr>
            <a:spLocks noGrp="1"/>
          </p:cNvSpPr>
          <p:nvPr>
            <p:ph type="title"/>
          </p:nvPr>
        </p:nvSpPr>
        <p:spPr>
          <a:xfrm>
            <a:off x="3579001" y="662786"/>
            <a:ext cx="4664999" cy="1208090"/>
          </a:xfrm>
        </p:spPr>
        <p:txBody>
          <a:bodyPr anchor="t">
            <a:normAutofit/>
          </a:bodyPr>
          <a:lstStyle/>
          <a:p>
            <a:pPr marL="21590"/>
            <a:r>
              <a:rPr lang="nl-BE" dirty="0"/>
              <a:t>Erkende mentor</a:t>
            </a:r>
            <a:endParaRPr lang="en-US" dirty="0"/>
          </a:p>
        </p:txBody>
      </p:sp>
      <p:sp>
        <p:nvSpPr>
          <p:cNvPr id="3" name="Tijdelijke aanduiding voor inhoud 2">
            <a:extLst>
              <a:ext uri="{FF2B5EF4-FFF2-40B4-BE49-F238E27FC236}">
                <a16:creationId xmlns:a16="http://schemas.microsoft.com/office/drawing/2014/main" id="{02C88E9A-FE2B-44D9-96F7-794393D62089}"/>
              </a:ext>
            </a:extLst>
          </p:cNvPr>
          <p:cNvSpPr>
            <a:spLocks noGrp="1"/>
          </p:cNvSpPr>
          <p:nvPr>
            <p:ph idx="1"/>
          </p:nvPr>
        </p:nvSpPr>
        <p:spPr>
          <a:xfrm>
            <a:off x="3579001" y="1870875"/>
            <a:ext cx="4967524" cy="4463557"/>
          </a:xfrm>
        </p:spPr>
        <p:txBody>
          <a:bodyPr anchor="t">
            <a:normAutofit/>
          </a:bodyPr>
          <a:lstStyle/>
          <a:p>
            <a:pPr marL="276860" lvl="2">
              <a:lnSpc>
                <a:spcPct val="99000"/>
              </a:lnSpc>
            </a:pPr>
            <a:r>
              <a:rPr lang="nl-BE" dirty="0"/>
              <a:t>Werkplekleren op een</a:t>
            </a:r>
            <a:r>
              <a:rPr lang="nl-BE" b="1" dirty="0"/>
              <a:t> erkende werkplek </a:t>
            </a:r>
            <a:r>
              <a:rPr lang="nl-BE" dirty="0"/>
              <a:t>met een</a:t>
            </a:r>
            <a:r>
              <a:rPr lang="nl-BE" b="1" dirty="0"/>
              <a:t> erkende mentor/leermeester</a:t>
            </a:r>
            <a:endParaRPr lang="en-US" dirty="0"/>
          </a:p>
          <a:p>
            <a:pPr marL="561340" lvl="3" indent="-266065">
              <a:lnSpc>
                <a:spcPct val="99000"/>
              </a:lnSpc>
            </a:pPr>
            <a:r>
              <a:rPr lang="nl-BE" dirty="0"/>
              <a:t>Voorwaarden mentor:</a:t>
            </a:r>
            <a:endParaRPr lang="nl-BE" dirty="0">
              <a:cs typeface="Lucida Sans Unicode"/>
            </a:endParaRPr>
          </a:p>
          <a:p>
            <a:pPr marL="842010" lvl="4" indent="-264795">
              <a:lnSpc>
                <a:spcPct val="99000"/>
              </a:lnSpc>
            </a:pPr>
            <a:r>
              <a:rPr lang="nl-BE" dirty="0"/>
              <a:t>minimum 25 en minstens 5 jaar beroepservaring</a:t>
            </a:r>
            <a:endParaRPr lang="nl-BE" dirty="0">
              <a:cs typeface="Lucida Sans Unicode"/>
            </a:endParaRPr>
          </a:p>
          <a:p>
            <a:pPr marL="842010" lvl="4" indent="-264795">
              <a:lnSpc>
                <a:spcPct val="99000"/>
              </a:lnSpc>
            </a:pPr>
            <a:r>
              <a:rPr lang="nl-BE" dirty="0"/>
              <a:t>Blanco model 2 (werken met minderjarigen)</a:t>
            </a:r>
            <a:endParaRPr lang="nl-BE" dirty="0">
              <a:cs typeface="Lucida Sans Unicode"/>
            </a:endParaRPr>
          </a:p>
          <a:p>
            <a:pPr marL="842010" lvl="4" indent="-264795">
              <a:lnSpc>
                <a:spcPct val="99000"/>
              </a:lnSpc>
            </a:pPr>
            <a:r>
              <a:rPr lang="nl-BE" dirty="0"/>
              <a:t>Verplichte 2-daagse opleiding </a:t>
            </a:r>
          </a:p>
          <a:p>
            <a:pPr marL="577215" lvl="4" indent="0">
              <a:lnSpc>
                <a:spcPct val="99000"/>
              </a:lnSpc>
              <a:buNone/>
            </a:pPr>
            <a:r>
              <a:rPr lang="nl-BE" dirty="0">
                <a:ea typeface="+mn-lt"/>
                <a:cs typeface="+mn-lt"/>
              </a:rPr>
              <a:t>   "leermeester in de horeca" </a:t>
            </a:r>
            <a:endParaRPr lang="nl-BE" dirty="0"/>
          </a:p>
          <a:p>
            <a:pPr marL="842010" lvl="4" indent="-264795">
              <a:lnSpc>
                <a:spcPct val="99000"/>
              </a:lnSpc>
            </a:pPr>
            <a:r>
              <a:rPr lang="nl-BE" dirty="0">
                <a:cs typeface="Lucida Sans Unicode"/>
              </a:rPr>
              <a:t>coach</a:t>
            </a:r>
          </a:p>
        </p:txBody>
      </p:sp>
      <p:sp>
        <p:nvSpPr>
          <p:cNvPr id="4" name="Tijdelijke aanduiding voor dianummer 3" hidden="1">
            <a:extLst>
              <a:ext uri="{FF2B5EF4-FFF2-40B4-BE49-F238E27FC236}">
                <a16:creationId xmlns:a16="http://schemas.microsoft.com/office/drawing/2014/main" id="{D91C1F98-D5EB-423A-85D6-F215BD825FF9}"/>
              </a:ext>
            </a:extLst>
          </p:cNvPr>
          <p:cNvSpPr>
            <a:spLocks noGrp="1"/>
          </p:cNvSpPr>
          <p:nvPr>
            <p:ph type="sldNum" sz="quarter" idx="4294967295"/>
          </p:nvPr>
        </p:nvSpPr>
        <p:spPr>
          <a:xfrm>
            <a:off x="8522187" y="6333972"/>
            <a:ext cx="547995" cy="173191"/>
          </a:xfrm>
        </p:spPr>
        <p:txBody>
          <a:bodyPr/>
          <a:lstStyle/>
          <a:p>
            <a:pPr>
              <a:spcAft>
                <a:spcPts val="600"/>
              </a:spcAft>
            </a:pPr>
            <a:fld id="{75A1F37D-97DE-4AB4-BA68-C26B8A6153CD}" type="slidenum">
              <a:rPr lang="nl-BE" smtClean="0"/>
              <a:pPr>
                <a:spcAft>
                  <a:spcPts val="600"/>
                </a:spcAft>
              </a:pPr>
              <a:t>7</a:t>
            </a:fld>
            <a:endParaRPr lang="nl-BE"/>
          </a:p>
        </p:txBody>
      </p:sp>
    </p:spTree>
    <p:extLst>
      <p:ext uri="{BB962C8B-B14F-4D97-AF65-F5344CB8AC3E}">
        <p14:creationId xmlns:p14="http://schemas.microsoft.com/office/powerpoint/2010/main" val="385430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54F7523-74F4-4895-8466-30BA13A77BAD}"/>
              </a:ext>
            </a:extLst>
          </p:cNvPr>
          <p:cNvSpPr/>
          <p:nvPr/>
        </p:nvSpPr>
        <p:spPr>
          <a:xfrm>
            <a:off x="1081377" y="4349363"/>
            <a:ext cx="1478943" cy="32600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sp>
        <p:nvSpPr>
          <p:cNvPr id="2" name="Titel 1">
            <a:extLst>
              <a:ext uri="{FF2B5EF4-FFF2-40B4-BE49-F238E27FC236}">
                <a16:creationId xmlns:a16="http://schemas.microsoft.com/office/drawing/2014/main" id="{DCFF0FBC-AA03-47E4-9C0F-8CCDA7917340}"/>
              </a:ext>
            </a:extLst>
          </p:cNvPr>
          <p:cNvSpPr>
            <a:spLocks noGrp="1"/>
          </p:cNvSpPr>
          <p:nvPr>
            <p:ph type="title"/>
          </p:nvPr>
        </p:nvSpPr>
        <p:spPr/>
        <p:txBody>
          <a:bodyPr/>
          <a:lstStyle/>
          <a:p>
            <a:r>
              <a:rPr lang="nl-BE"/>
              <a:t>Vergoeding</a:t>
            </a:r>
          </a:p>
        </p:txBody>
      </p:sp>
      <p:pic>
        <p:nvPicPr>
          <p:cNvPr id="6" name="Tijdelijke aanduiding voor inhoud 5">
            <a:extLst>
              <a:ext uri="{FF2B5EF4-FFF2-40B4-BE49-F238E27FC236}">
                <a16:creationId xmlns:a16="http://schemas.microsoft.com/office/drawing/2014/main" id="{80290E61-F5D7-46E0-84E6-AAC5BA59D3FF}"/>
              </a:ext>
            </a:extLst>
          </p:cNvPr>
          <p:cNvPicPr>
            <a:picLocks noGrp="1" noChangeAspect="1"/>
          </p:cNvPicPr>
          <p:nvPr>
            <p:ph idx="1"/>
          </p:nvPr>
        </p:nvPicPr>
        <p:blipFill>
          <a:blip r:embed="rId3"/>
          <a:stretch>
            <a:fillRect/>
          </a:stretch>
        </p:blipFill>
        <p:spPr>
          <a:xfrm>
            <a:off x="1007690" y="1695946"/>
            <a:ext cx="7514497" cy="4132359"/>
          </a:xfrm>
        </p:spPr>
      </p:pic>
      <p:sp>
        <p:nvSpPr>
          <p:cNvPr id="4" name="Tijdelijke aanduiding voor dianummer 3">
            <a:extLst>
              <a:ext uri="{FF2B5EF4-FFF2-40B4-BE49-F238E27FC236}">
                <a16:creationId xmlns:a16="http://schemas.microsoft.com/office/drawing/2014/main" id="{4464B2BA-E630-4EEB-8F9D-FD9C3F4A3EBE}"/>
              </a:ext>
            </a:extLst>
          </p:cNvPr>
          <p:cNvSpPr>
            <a:spLocks noGrp="1"/>
          </p:cNvSpPr>
          <p:nvPr>
            <p:ph type="sldNum" sz="quarter" idx="12"/>
          </p:nvPr>
        </p:nvSpPr>
        <p:spPr/>
        <p:txBody>
          <a:bodyPr/>
          <a:lstStyle/>
          <a:p>
            <a:fld id="{75A1F37D-97DE-4AB4-BA68-C26B8A6153CD}" type="slidenum">
              <a:rPr lang="nl-BE" smtClean="0"/>
              <a:t>8</a:t>
            </a:fld>
            <a:endParaRPr lang="nl-BE"/>
          </a:p>
        </p:txBody>
      </p:sp>
      <mc:AlternateContent xmlns:mc="http://schemas.openxmlformats.org/markup-compatibility/2006">
        <mc:Choice xmlns:p14="http://schemas.microsoft.com/office/powerpoint/2010/main" Requires="p14">
          <p:contentPart p14:bwMode="auto" r:id="rId4">
            <p14:nvContentPartPr>
              <p14:cNvPr id="10" name="Inkt 9">
                <a:extLst>
                  <a:ext uri="{FF2B5EF4-FFF2-40B4-BE49-F238E27FC236}">
                    <a16:creationId xmlns:a16="http://schemas.microsoft.com/office/drawing/2014/main" id="{4DD98EEE-65D2-47DA-A16E-D5B1DA3E239A}"/>
                  </a:ext>
                </a:extLst>
              </p14:cNvPr>
              <p14:cNvContentPartPr/>
              <p14:nvPr/>
            </p14:nvContentPartPr>
            <p14:xfrm>
              <a:off x="1112948" y="4410908"/>
              <a:ext cx="1381320" cy="26280"/>
            </p14:xfrm>
          </p:contentPart>
        </mc:Choice>
        <mc:Fallback>
          <p:pic>
            <p:nvPicPr>
              <p:cNvPr id="10" name="Inkt 9">
                <a:extLst>
                  <a:ext uri="{FF2B5EF4-FFF2-40B4-BE49-F238E27FC236}">
                    <a16:creationId xmlns:a16="http://schemas.microsoft.com/office/drawing/2014/main" id="{4DD98EEE-65D2-47DA-A16E-D5B1DA3E239A}"/>
                  </a:ext>
                </a:extLst>
              </p:cNvPr>
              <p:cNvPicPr/>
              <p:nvPr/>
            </p:nvPicPr>
            <p:blipFill>
              <a:blip r:embed="rId5"/>
              <a:stretch>
                <a:fillRect/>
              </a:stretch>
            </p:blipFill>
            <p:spPr>
              <a:xfrm>
                <a:off x="1040948" y="4266908"/>
                <a:ext cx="1524960" cy="313920"/>
              </a:xfrm>
              <a:prstGeom prst="rect">
                <a:avLst/>
              </a:prstGeom>
            </p:spPr>
          </p:pic>
        </mc:Fallback>
      </mc:AlternateContent>
    </p:spTree>
    <p:extLst>
      <p:ext uri="{BB962C8B-B14F-4D97-AF65-F5344CB8AC3E}">
        <p14:creationId xmlns:p14="http://schemas.microsoft.com/office/powerpoint/2010/main" val="27235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persoon, binnen, schotel&#10;&#10;Automatisch gegenereerde beschrijving">
            <a:extLst>
              <a:ext uri="{FF2B5EF4-FFF2-40B4-BE49-F238E27FC236}">
                <a16:creationId xmlns:a16="http://schemas.microsoft.com/office/drawing/2014/main" id="{18DFFBB5-0C88-4B42-8F04-E6DA150741B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694" r="16694"/>
          <a:stretch>
            <a:fillRect/>
          </a:stretch>
        </p:blipFill>
        <p:spPr/>
      </p:pic>
      <p:sp>
        <p:nvSpPr>
          <p:cNvPr id="3" name="Tijdelijke aanduiding voor inhoud 2">
            <a:extLst>
              <a:ext uri="{FF2B5EF4-FFF2-40B4-BE49-F238E27FC236}">
                <a16:creationId xmlns:a16="http://schemas.microsoft.com/office/drawing/2014/main" id="{7139F9DB-3072-4357-9A15-759D02729EB0}"/>
              </a:ext>
            </a:extLst>
          </p:cNvPr>
          <p:cNvSpPr>
            <a:spLocks noGrp="1"/>
          </p:cNvSpPr>
          <p:nvPr>
            <p:ph idx="1"/>
          </p:nvPr>
        </p:nvSpPr>
        <p:spPr/>
        <p:txBody>
          <a:bodyPr/>
          <a:lstStyle/>
          <a:p>
            <a:pPr algn="ctr"/>
            <a:endParaRPr lang="nl-BE" dirty="0"/>
          </a:p>
          <a:p>
            <a:pPr algn="ctr"/>
            <a:endParaRPr lang="nl-BE" dirty="0"/>
          </a:p>
          <a:p>
            <a:pPr algn="ctr"/>
            <a:endParaRPr lang="nl-BE" dirty="0"/>
          </a:p>
          <a:p>
            <a:pPr algn="ctr"/>
            <a:endParaRPr lang="nl-BE" dirty="0"/>
          </a:p>
          <a:p>
            <a:pPr marL="0" indent="0" algn="ctr">
              <a:buNone/>
            </a:pPr>
            <a:r>
              <a:rPr lang="nl-BE" dirty="0"/>
              <a:t>2. Waarom duaal leren?</a:t>
            </a:r>
          </a:p>
        </p:txBody>
      </p:sp>
    </p:spTree>
    <p:extLst>
      <p:ext uri="{BB962C8B-B14F-4D97-AF65-F5344CB8AC3E}">
        <p14:creationId xmlns:p14="http://schemas.microsoft.com/office/powerpoint/2010/main" val="2274724541"/>
      </p:ext>
    </p:extLst>
  </p:cSld>
  <p:clrMapOvr>
    <a:masterClrMapping/>
  </p:clrMapOvr>
</p:sld>
</file>

<file path=ppt/theme/theme1.xml><?xml version="1.0" encoding="utf-8"?>
<a:theme xmlns:a="http://schemas.openxmlformats.org/drawingml/2006/main" name="binnenwerk">
  <a:themeElements>
    <a:clrScheme name="_HorecaForma">
      <a:dk1>
        <a:sysClr val="windowText" lastClr="000000"/>
      </a:dk1>
      <a:lt1>
        <a:sysClr val="window" lastClr="FFFFFF"/>
      </a:lt1>
      <a:dk2>
        <a:srgbClr val="636363"/>
      </a:dk2>
      <a:lt2>
        <a:srgbClr val="EEECEB"/>
      </a:lt2>
      <a:accent1>
        <a:srgbClr val="00919F"/>
      </a:accent1>
      <a:accent2>
        <a:srgbClr val="75B726"/>
      </a:accent2>
      <a:accent3>
        <a:srgbClr val="5E558E"/>
      </a:accent3>
      <a:accent4>
        <a:srgbClr val="D9894C"/>
      </a:accent4>
      <a:accent5>
        <a:srgbClr val="C94355"/>
      </a:accent5>
      <a:accent6>
        <a:srgbClr val="3E6596"/>
      </a:accent6>
      <a:hlink>
        <a:srgbClr val="000000"/>
      </a:hlink>
      <a:folHlink>
        <a:srgbClr val="000000"/>
      </a:folHlink>
    </a:clrScheme>
    <a:fontScheme name="_HorecaForma">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90428 HF_ppt-sjabloon.potx" id="{2513323E-3805-4663-9CBB-EFAE8AD606DD}" vid="{9AA54D2B-B022-43E9-A89A-491C4C010A9E}"/>
    </a:ext>
  </a:extLst>
</a:theme>
</file>

<file path=ppt/theme/theme2.xml><?xml version="1.0" encoding="utf-8"?>
<a:theme xmlns:a="http://schemas.openxmlformats.org/drawingml/2006/main" name="titel hoofdstuk">
  <a:themeElements>
    <a:clrScheme name="_HorecaForma">
      <a:dk1>
        <a:sysClr val="windowText" lastClr="000000"/>
      </a:dk1>
      <a:lt1>
        <a:sysClr val="window" lastClr="FFFFFF"/>
      </a:lt1>
      <a:dk2>
        <a:srgbClr val="636363"/>
      </a:dk2>
      <a:lt2>
        <a:srgbClr val="EEECEB"/>
      </a:lt2>
      <a:accent1>
        <a:srgbClr val="00919F"/>
      </a:accent1>
      <a:accent2>
        <a:srgbClr val="75B726"/>
      </a:accent2>
      <a:accent3>
        <a:srgbClr val="5E558E"/>
      </a:accent3>
      <a:accent4>
        <a:srgbClr val="D9894C"/>
      </a:accent4>
      <a:accent5>
        <a:srgbClr val="C94355"/>
      </a:accent5>
      <a:accent6>
        <a:srgbClr val="3E6596"/>
      </a:accent6>
      <a:hlink>
        <a:srgbClr val="000000"/>
      </a:hlink>
      <a:folHlink>
        <a:srgbClr val="000000"/>
      </a:folHlink>
    </a:clrScheme>
    <a:fontScheme name="_HorecaForma">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90428 HF_ppt-sjabloon.potx" id="{2513323E-3805-4663-9CBB-EFAE8AD606DD}" vid="{E56397C2-8089-426A-98D6-DE2C451E9656}"/>
    </a:ext>
  </a:extLst>
</a:theme>
</file>

<file path=ppt/theme/theme3.xml><?xml version="1.0" encoding="utf-8"?>
<a:theme xmlns:a="http://schemas.openxmlformats.org/drawingml/2006/main" name="titel presentatie">
  <a:themeElements>
    <a:clrScheme name="_HorecaForma">
      <a:dk1>
        <a:sysClr val="windowText" lastClr="000000"/>
      </a:dk1>
      <a:lt1>
        <a:sysClr val="window" lastClr="FFFFFF"/>
      </a:lt1>
      <a:dk2>
        <a:srgbClr val="636363"/>
      </a:dk2>
      <a:lt2>
        <a:srgbClr val="EEECEB"/>
      </a:lt2>
      <a:accent1>
        <a:srgbClr val="00919F"/>
      </a:accent1>
      <a:accent2>
        <a:srgbClr val="75B726"/>
      </a:accent2>
      <a:accent3>
        <a:srgbClr val="5E558E"/>
      </a:accent3>
      <a:accent4>
        <a:srgbClr val="D9894C"/>
      </a:accent4>
      <a:accent5>
        <a:srgbClr val="C94355"/>
      </a:accent5>
      <a:accent6>
        <a:srgbClr val="3E6596"/>
      </a:accent6>
      <a:hlink>
        <a:srgbClr val="000000"/>
      </a:hlink>
      <a:folHlink>
        <a:srgbClr val="000000"/>
      </a:folHlink>
    </a:clrScheme>
    <a:fontScheme name="_HorecaForma">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90428 HF_ppt-sjabloon.potx" id="{2513323E-3805-4663-9CBB-EFAE8AD606DD}" vid="{D0AC65AC-5A9E-4C97-B7B9-2912D75E0E91}"/>
    </a:ext>
  </a:extLst>
</a:theme>
</file>

<file path=ppt/theme/theme4.xml><?xml version="1.0" encoding="utf-8"?>
<a:theme xmlns:a="http://schemas.openxmlformats.org/drawingml/2006/main" name="slot presentatie">
  <a:themeElements>
    <a:clrScheme name="_HorecaForma">
      <a:dk1>
        <a:sysClr val="windowText" lastClr="000000"/>
      </a:dk1>
      <a:lt1>
        <a:sysClr val="window" lastClr="FFFFFF"/>
      </a:lt1>
      <a:dk2>
        <a:srgbClr val="636363"/>
      </a:dk2>
      <a:lt2>
        <a:srgbClr val="EEECEB"/>
      </a:lt2>
      <a:accent1>
        <a:srgbClr val="00919F"/>
      </a:accent1>
      <a:accent2>
        <a:srgbClr val="75B726"/>
      </a:accent2>
      <a:accent3>
        <a:srgbClr val="5E558E"/>
      </a:accent3>
      <a:accent4>
        <a:srgbClr val="D9894C"/>
      </a:accent4>
      <a:accent5>
        <a:srgbClr val="C94355"/>
      </a:accent5>
      <a:accent6>
        <a:srgbClr val="3E6596"/>
      </a:accent6>
      <a:hlink>
        <a:srgbClr val="000000"/>
      </a:hlink>
      <a:folHlink>
        <a:srgbClr val="000000"/>
      </a:folHlink>
    </a:clrScheme>
    <a:fontScheme name="_HorecaForma">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90428 HF_ppt-sjabloon.potx" id="{2513323E-3805-4663-9CBB-EFAE8AD606DD}" vid="{9EFC56A4-7008-4E9A-864A-E2B9FE20EC9E}"/>
    </a:ext>
  </a:extLst>
</a:theme>
</file>

<file path=ppt/theme/theme5.xml><?xml version="1.0" encoding="utf-8"?>
<a:theme xmlns:a="http://schemas.openxmlformats.org/drawingml/2006/main" name="Kantoorthema">
  <a:themeElements>
    <a:clrScheme name="_HorecaForma">
      <a:dk1>
        <a:sysClr val="windowText" lastClr="000000"/>
      </a:dk1>
      <a:lt1>
        <a:sysClr val="window" lastClr="FFFFFF"/>
      </a:lt1>
      <a:dk2>
        <a:srgbClr val="636363"/>
      </a:dk2>
      <a:lt2>
        <a:srgbClr val="EEECEB"/>
      </a:lt2>
      <a:accent1>
        <a:srgbClr val="00919F"/>
      </a:accent1>
      <a:accent2>
        <a:srgbClr val="75B726"/>
      </a:accent2>
      <a:accent3>
        <a:srgbClr val="5E558E"/>
      </a:accent3>
      <a:accent4>
        <a:srgbClr val="D9894C"/>
      </a:accent4>
      <a:accent5>
        <a:srgbClr val="C94355"/>
      </a:accent5>
      <a:accent6>
        <a:srgbClr val="3E6596"/>
      </a:accent6>
      <a:hlink>
        <a:srgbClr val="000000"/>
      </a:hlink>
      <a:folHlink>
        <a:srgbClr val="000000"/>
      </a:folHlink>
    </a:clrScheme>
    <a:fontScheme name="_HorecaForma">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_HorecaForma">
      <a:dk1>
        <a:sysClr val="windowText" lastClr="000000"/>
      </a:dk1>
      <a:lt1>
        <a:sysClr val="window" lastClr="FFFFFF"/>
      </a:lt1>
      <a:dk2>
        <a:srgbClr val="636363"/>
      </a:dk2>
      <a:lt2>
        <a:srgbClr val="EEECEB"/>
      </a:lt2>
      <a:accent1>
        <a:srgbClr val="00919F"/>
      </a:accent1>
      <a:accent2>
        <a:srgbClr val="75B726"/>
      </a:accent2>
      <a:accent3>
        <a:srgbClr val="5E558E"/>
      </a:accent3>
      <a:accent4>
        <a:srgbClr val="D9894C"/>
      </a:accent4>
      <a:accent5>
        <a:srgbClr val="C94355"/>
      </a:accent5>
      <a:accent6>
        <a:srgbClr val="3E6596"/>
      </a:accent6>
      <a:hlink>
        <a:srgbClr val="000000"/>
      </a:hlink>
      <a:folHlink>
        <a:srgbClr val="000000"/>
      </a:folHlink>
    </a:clrScheme>
    <a:fontScheme name="_HorecaForma">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mein xmlns="7f987841-61c7-4ddb-ad12-37dee7100175"/>
    <Type_x0020_document xmlns="7f987841-61c7-4ddb-ad12-37dee7100175" xsi:nil="true"/>
    <Bron xmlns="7f987841-61c7-4ddb-ad12-37dee71001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025701A4B7714D9B8CE13F2FCC3840" ma:contentTypeVersion="15" ma:contentTypeDescription="Een nieuw document maken." ma:contentTypeScope="" ma:versionID="12ff3c4e4c00107852e0b998adcbeb15">
  <xsd:schema xmlns:xsd="http://www.w3.org/2001/XMLSchema" xmlns:xs="http://www.w3.org/2001/XMLSchema" xmlns:p="http://schemas.microsoft.com/office/2006/metadata/properties" xmlns:ns2="207aa533-d988-4cbe-913d-2bd6e6ed3cff" xmlns:ns3="7f987841-61c7-4ddb-ad12-37dee7100175" targetNamespace="http://schemas.microsoft.com/office/2006/metadata/properties" ma:root="true" ma:fieldsID="29dd4e536ea61df447bc4332f61623a4" ns2:_="" ns3:_="">
    <xsd:import namespace="207aa533-d988-4cbe-913d-2bd6e6ed3cff"/>
    <xsd:import namespace="7f987841-61c7-4ddb-ad12-37dee71001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Domein" minOccurs="0"/>
                <xsd:element ref="ns3:Type_x0020_document"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Br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aa533-d988-4cbe-913d-2bd6e6ed3cff"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987841-61c7-4ddb-ad12-37dee71001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omein" ma:index="12" nillable="true" ma:displayName="Domein" ma:format="Dropdown" ma:internalName="Domein">
      <xsd:complexType>
        <xsd:complexContent>
          <xsd:extension base="dms:MultiChoice">
            <xsd:sequence>
              <xsd:element name="Value" maxOccurs="unbounded" minOccurs="0" nillable="true">
                <xsd:simpleType>
                  <xsd:restriction base="dms:Choice">
                    <xsd:enumeration value="Administratie"/>
                    <xsd:enumeration value="Arbeidsmarkt"/>
                    <xsd:enumeration value="Communicatie"/>
                    <xsd:enumeration value="Onderwijs"/>
                    <xsd:enumeration value="Vorming"/>
                    <xsd:enumeration value="Keuze 6"/>
                  </xsd:restriction>
                </xsd:simpleType>
              </xsd:element>
            </xsd:sequence>
          </xsd:extension>
        </xsd:complexContent>
      </xsd:complexType>
    </xsd:element>
    <xsd:element name="Type_x0020_document" ma:index="13" nillable="true" ma:displayName="Type document" ma:format="Dropdown" ma:indexed="true" ma:internalName="Type_x0020_document">
      <xsd:simpleType>
        <xsd:restriction base="dms:Choice">
          <xsd:enumeration value="Analyse"/>
          <xsd:enumeration value="Offerte"/>
          <xsd:enumeration value="Procedure"/>
          <xsd:enumeration value="Technische fiche"/>
          <xsd:enumeration value="Verslag"/>
          <xsd:enumeration value="Statistieken"/>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Bron" ma:index="22" nillable="true" ma:displayName="Bron" ma:description="Bron van waar de gegevens komen" ma:format="Dropdown" ma:internalName="Bron">
      <xsd:simpleType>
        <xsd:restriction base="dms:Choice">
          <xsd:enumeration value="Oude applicatie"/>
          <xsd:enumeration value="Teamleader"/>
          <xsd:enumeration value="Fonds"/>
          <xsd:enumeration value="Derden"/>
          <xsd:enumeration value="Coachvie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4C0CC4-ED6E-4705-A6BC-B5722E3B8E60}">
  <ds:schemaRefs>
    <ds:schemaRef ds:uri="7f987841-61c7-4ddb-ad12-37dee710017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56E863-567E-4B8A-B5A9-F5FCE8DAA6C2}">
  <ds:schemaRefs>
    <ds:schemaRef ds:uri="http://schemas.microsoft.com/sharepoint/v3/contenttype/forms"/>
  </ds:schemaRefs>
</ds:datastoreItem>
</file>

<file path=customXml/itemProps3.xml><?xml version="1.0" encoding="utf-8"?>
<ds:datastoreItem xmlns:ds="http://schemas.openxmlformats.org/officeDocument/2006/customXml" ds:itemID="{9C41302F-C20E-473B-8B25-99271E30C799}">
  <ds:schemaRefs>
    <ds:schemaRef ds:uri="207aa533-d988-4cbe-913d-2bd6e6ed3cff"/>
    <ds:schemaRef ds:uri="7f987841-61c7-4ddb-ad12-37dee7100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HF_Schermpresentatie-sjabloon</Template>
  <TotalTime>219</TotalTime>
  <Words>828</Words>
  <Application>Microsoft Office PowerPoint</Application>
  <PresentationFormat>Diavoorstelling (4:3)</PresentationFormat>
  <Paragraphs>161</Paragraphs>
  <Slides>21</Slides>
  <Notes>5</Notes>
  <HiddenSlides>0</HiddenSlides>
  <MMClips>1</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21</vt:i4>
      </vt:variant>
    </vt:vector>
  </HeadingPairs>
  <TitlesOfParts>
    <vt:vector size="32" baseType="lpstr">
      <vt:lpstr>Arial</vt:lpstr>
      <vt:lpstr>Arial Black</vt:lpstr>
      <vt:lpstr>Calibri</vt:lpstr>
      <vt:lpstr>Georgia</vt:lpstr>
      <vt:lpstr>Lucida Sans Unicode</vt:lpstr>
      <vt:lpstr>Verdana</vt:lpstr>
      <vt:lpstr>Wingdings</vt:lpstr>
      <vt:lpstr>binnenwerk</vt:lpstr>
      <vt:lpstr>titel hoofdstuk</vt:lpstr>
      <vt:lpstr>titel presentatie</vt:lpstr>
      <vt:lpstr>slot presentatie</vt:lpstr>
      <vt:lpstr>Infosessie </vt:lpstr>
      <vt:lpstr>Intro – hotelreceptionist duaal </vt:lpstr>
      <vt:lpstr>Inhoud </vt:lpstr>
      <vt:lpstr>PowerPoint-presentatie</vt:lpstr>
      <vt:lpstr>Voltijds onderwijs </vt:lpstr>
      <vt:lpstr>Erkende leerwerkplek</vt:lpstr>
      <vt:lpstr>Erkende mentor</vt:lpstr>
      <vt:lpstr>Vergoeding</vt:lpstr>
      <vt:lpstr>PowerPoint-presentatie</vt:lpstr>
      <vt:lpstr>Meerwaarde van duaal leren</vt:lpstr>
      <vt:lpstr>Opleidingen Horeca Forma </vt:lpstr>
      <vt:lpstr>PowerPoint-presentatie</vt:lpstr>
      <vt:lpstr>Opleidingsplan (1)</vt:lpstr>
      <vt:lpstr>Opleidingsplan (2)</vt:lpstr>
      <vt:lpstr>Opleidingsplan (3)</vt:lpstr>
      <vt:lpstr>Opleidingsplan (4)</vt:lpstr>
      <vt:lpstr>PowerPoint-presentatie</vt:lpstr>
      <vt:lpstr>Wat met…</vt:lpstr>
      <vt:lpstr>PowerPoint-presentatie</vt:lpstr>
      <vt:lpstr>De opties </vt:lpstr>
      <vt:lpstr>Vragen? </vt:lpstr>
    </vt:vector>
  </TitlesOfParts>
  <Company>HorecaForma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Infosessie</dc:title>
  <dc:creator>Lore Tack</dc:creator>
  <cp:lastModifiedBy>Lore Tack</cp:lastModifiedBy>
  <cp:revision>80</cp:revision>
  <dcterms:created xsi:type="dcterms:W3CDTF">2021-03-04T13:21:12Z</dcterms:created>
  <dcterms:modified xsi:type="dcterms:W3CDTF">2021-04-22T15:12:44Z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0x0101001D025701A4B7714D9B8CE13F2FCC3840</vt:lpwstr>
  </property>
  <property fmtid="{D5CDD505-2E9C-101B-9397-08002B2CF9AE}" pid="3" name="Order">
    <vt:r8>2787800</vt:r8>
  </property>
</Properties>
</file>