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4" r:id="rId2"/>
    <p:sldId id="275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阮 幸云" initials="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07DC-8211-4A0A-85CC-E03E8EEF3A5D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563C-622C-4938-8742-5477358458D6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764228" y="3533689"/>
            <a:ext cx="5229829" cy="320317"/>
          </a:xfrm>
        </p:spPr>
        <p:txBody>
          <a:bodyPr anchor="ctr">
            <a:noAutofit/>
          </a:bodyPr>
          <a:lstStyle>
            <a:lvl1pPr marL="0" indent="0" algn="dist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31" name="任意多边形: 形状 30"/>
          <p:cNvSpPr/>
          <p:nvPr userDrawn="1"/>
        </p:nvSpPr>
        <p:spPr>
          <a:xfrm rot="20367676">
            <a:off x="6927308" y="-8507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0"/>
          </p:nvPr>
        </p:nvSpPr>
        <p:spPr>
          <a:xfrm>
            <a:off x="6471500" y="0"/>
            <a:ext cx="5720500" cy="5338728"/>
          </a:xfrm>
          <a:custGeom>
            <a:avLst/>
            <a:gdLst>
              <a:gd name="connsiteX0" fmla="*/ 1116115 w 5720500"/>
              <a:gd name="connsiteY0" fmla="*/ 0 h 5338728"/>
              <a:gd name="connsiteX1" fmla="*/ 5720500 w 5720500"/>
              <a:gd name="connsiteY1" fmla="*/ 0 h 5338728"/>
              <a:gd name="connsiteX2" fmla="*/ 5720500 w 5720500"/>
              <a:gd name="connsiteY2" fmla="*/ 3906235 h 5338728"/>
              <a:gd name="connsiteX3" fmla="*/ 2872857 w 5720500"/>
              <a:gd name="connsiteY3" fmla="*/ 5250786 h 5338728"/>
              <a:gd name="connsiteX4" fmla="*/ 1652939 w 5720500"/>
              <a:gd name="connsiteY4" fmla="*/ 4813390 h 5338728"/>
              <a:gd name="connsiteX5" fmla="*/ 87942 w 5720500"/>
              <a:gd name="connsiteY5" fmla="*/ 1498861 h 5338728"/>
              <a:gd name="connsiteX6" fmla="*/ 525337 w 5720500"/>
              <a:gd name="connsiteY6" fmla="*/ 278944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500" h="5338728">
                <a:moveTo>
                  <a:pt x="1116115" y="0"/>
                </a:moveTo>
                <a:lnTo>
                  <a:pt x="5720500" y="0"/>
                </a:lnTo>
                <a:lnTo>
                  <a:pt x="5720500" y="3906235"/>
                </a:lnTo>
                <a:lnTo>
                  <a:pt x="2872857" y="5250786"/>
                </a:lnTo>
                <a:cubicBezTo>
                  <a:pt x="2415203" y="5466875"/>
                  <a:pt x="1869027" y="5271046"/>
                  <a:pt x="1652939" y="4813390"/>
                </a:cubicBezTo>
                <a:lnTo>
                  <a:pt x="87942" y="1498861"/>
                </a:lnTo>
                <a:cubicBezTo>
                  <a:pt x="-128146" y="1041207"/>
                  <a:pt x="67683" y="495031"/>
                  <a:pt x="525337" y="2789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9798" y="2641430"/>
            <a:ext cx="5720499" cy="9058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600">
                <a:latin typeface="汉仪旗黑-8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27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709798" y="3968257"/>
            <a:ext cx="5720499" cy="734372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1" y="12700"/>
            <a:ext cx="5720499" cy="5338728"/>
          </a:xfrm>
          <a:custGeom>
            <a:avLst/>
            <a:gdLst>
              <a:gd name="connsiteX0" fmla="*/ 0 w 5720499"/>
              <a:gd name="connsiteY0" fmla="*/ 0 h 5338728"/>
              <a:gd name="connsiteX1" fmla="*/ 4604385 w 5720499"/>
              <a:gd name="connsiteY1" fmla="*/ 0 h 5338728"/>
              <a:gd name="connsiteX2" fmla="*/ 5195163 w 5720499"/>
              <a:gd name="connsiteY2" fmla="*/ 278944 h 5338728"/>
              <a:gd name="connsiteX3" fmla="*/ 5632558 w 5720499"/>
              <a:gd name="connsiteY3" fmla="*/ 1498861 h 5338728"/>
              <a:gd name="connsiteX4" fmla="*/ 4067561 w 5720499"/>
              <a:gd name="connsiteY4" fmla="*/ 4813390 h 5338728"/>
              <a:gd name="connsiteX5" fmla="*/ 2847643 w 5720499"/>
              <a:gd name="connsiteY5" fmla="*/ 5250786 h 5338728"/>
              <a:gd name="connsiteX6" fmla="*/ 0 w 5720499"/>
              <a:gd name="connsiteY6" fmla="*/ 3906235 h 53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0499" h="5338728">
                <a:moveTo>
                  <a:pt x="0" y="0"/>
                </a:moveTo>
                <a:lnTo>
                  <a:pt x="4604385" y="0"/>
                </a:lnTo>
                <a:lnTo>
                  <a:pt x="5195163" y="278944"/>
                </a:lnTo>
                <a:cubicBezTo>
                  <a:pt x="5652817" y="495031"/>
                  <a:pt x="5848646" y="1041207"/>
                  <a:pt x="5632558" y="1498861"/>
                </a:cubicBezTo>
                <a:lnTo>
                  <a:pt x="4067561" y="4813390"/>
                </a:lnTo>
                <a:cubicBezTo>
                  <a:pt x="3851473" y="5271046"/>
                  <a:pt x="3305297" y="5466875"/>
                  <a:pt x="2847643" y="5250786"/>
                </a:cubicBezTo>
                <a:lnTo>
                  <a:pt x="0" y="39062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 rot="1232324" flipH="1">
            <a:off x="-494559" y="-838053"/>
            <a:ext cx="5763409" cy="5759446"/>
          </a:xfrm>
          <a:custGeom>
            <a:avLst/>
            <a:gdLst>
              <a:gd name="connsiteX0" fmla="*/ 978549 w 5763409"/>
              <a:gd name="connsiteY0" fmla="*/ 0 h 5759446"/>
              <a:gd name="connsiteX1" fmla="*/ 3610297 w 5763409"/>
              <a:gd name="connsiteY1" fmla="*/ 985999 h 5759446"/>
              <a:gd name="connsiteX2" fmla="*/ 5763409 w 5763409"/>
              <a:gd name="connsiteY2" fmla="*/ 1980339 h 5759446"/>
              <a:gd name="connsiteX3" fmla="*/ 5091884 w 5763409"/>
              <a:gd name="connsiteY3" fmla="*/ 3772718 h 5759446"/>
              <a:gd name="connsiteX4" fmla="*/ 4182409 w 5763409"/>
              <a:gd name="connsiteY4" fmla="*/ 5759446 h 5759446"/>
              <a:gd name="connsiteX5" fmla="*/ 951530 w 5763409"/>
              <a:gd name="connsiteY5" fmla="*/ 5759446 h 5759446"/>
              <a:gd name="connsiteX6" fmla="*/ 0 w 5763409"/>
              <a:gd name="connsiteY6" fmla="*/ 4799519 h 5759446"/>
              <a:gd name="connsiteX7" fmla="*/ 0 w 5763409"/>
              <a:gd name="connsiteY7" fmla="*/ 959927 h 5759446"/>
              <a:gd name="connsiteX8" fmla="*/ 951531 w 5763409"/>
              <a:gd name="connsiteY8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3409" h="5759446">
                <a:moveTo>
                  <a:pt x="978549" y="0"/>
                </a:moveTo>
                <a:lnTo>
                  <a:pt x="3610297" y="985999"/>
                </a:lnTo>
                <a:lnTo>
                  <a:pt x="5763409" y="1980339"/>
                </a:lnTo>
                <a:lnTo>
                  <a:pt x="5091884" y="3772718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0"/>
          </p:nvPr>
        </p:nvSpPr>
        <p:spPr>
          <a:xfrm>
            <a:off x="0" y="12700"/>
            <a:ext cx="5240982" cy="4891212"/>
          </a:xfrm>
          <a:custGeom>
            <a:avLst/>
            <a:gdLst>
              <a:gd name="connsiteX0" fmla="*/ 0 w 5240982"/>
              <a:gd name="connsiteY0" fmla="*/ 0 h 4891212"/>
              <a:gd name="connsiteX1" fmla="*/ 4218425 w 5240982"/>
              <a:gd name="connsiteY1" fmla="*/ 0 h 4891212"/>
              <a:gd name="connsiteX2" fmla="*/ 4759681 w 5240982"/>
              <a:gd name="connsiteY2" fmla="*/ 255562 h 4891212"/>
              <a:gd name="connsiteX3" fmla="*/ 5160412 w 5240982"/>
              <a:gd name="connsiteY3" fmla="*/ 1373220 h 4891212"/>
              <a:gd name="connsiteX4" fmla="*/ 3726600 w 5240982"/>
              <a:gd name="connsiteY4" fmla="*/ 4409910 h 4891212"/>
              <a:gd name="connsiteX5" fmla="*/ 2608941 w 5240982"/>
              <a:gd name="connsiteY5" fmla="*/ 4810642 h 4891212"/>
              <a:gd name="connsiteX6" fmla="*/ 0 w 5240982"/>
              <a:gd name="connsiteY6" fmla="*/ 3578797 h 489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0982" h="4891212">
                <a:moveTo>
                  <a:pt x="0" y="0"/>
                </a:moveTo>
                <a:lnTo>
                  <a:pt x="4218425" y="0"/>
                </a:lnTo>
                <a:lnTo>
                  <a:pt x="4759681" y="255562"/>
                </a:lnTo>
                <a:cubicBezTo>
                  <a:pt x="5178973" y="453535"/>
                  <a:pt x="5358386" y="953929"/>
                  <a:pt x="5160412" y="1373220"/>
                </a:cubicBezTo>
                <a:lnTo>
                  <a:pt x="3726600" y="4409910"/>
                </a:lnTo>
                <a:cubicBezTo>
                  <a:pt x="3528625" y="4829204"/>
                  <a:pt x="3028232" y="5008617"/>
                  <a:pt x="2608941" y="4810642"/>
                </a:cubicBezTo>
                <a:lnTo>
                  <a:pt x="0" y="3578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43"/>
          <p:cNvSpPr/>
          <p:nvPr userDrawn="1"/>
        </p:nvSpPr>
        <p:spPr>
          <a:xfrm rot="1469657" flipH="1">
            <a:off x="10973589" y="-160767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28"/>
          <p:cNvSpPr>
            <a:spLocks noGrp="1"/>
          </p:cNvSpPr>
          <p:nvPr>
            <p:ph type="body" sz="quarter" idx="15"/>
          </p:nvPr>
        </p:nvSpPr>
        <p:spPr>
          <a:xfrm>
            <a:off x="6095999" y="3449579"/>
            <a:ext cx="4474140" cy="82119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8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6"/>
          <p:cNvSpPr>
            <a:spLocks noGrp="1"/>
          </p:cNvSpPr>
          <p:nvPr>
            <p:ph type="body" sz="quarter" idx="14"/>
          </p:nvPr>
        </p:nvSpPr>
        <p:spPr>
          <a:xfrm>
            <a:off x="6095999" y="2413625"/>
            <a:ext cx="4997427" cy="14465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4400" b="0">
                <a:solidFill>
                  <a:schemeClr val="tx1"/>
                </a:solidFill>
                <a:latin typeface="汉仪旗黑-85S" panose="00020600040101010101" charset="-122"/>
              </a:defRPr>
            </a:lvl1pPr>
          </a:lstStyle>
          <a:p>
            <a:pPr lvl="0"/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7" name="任意多边形 15"/>
          <p:cNvSpPr/>
          <p:nvPr userDrawn="1"/>
        </p:nvSpPr>
        <p:spPr>
          <a:xfrm rot="9302750">
            <a:off x="10948188" y="5839500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23"/>
          <p:cNvSpPr/>
          <p:nvPr userDrawn="1"/>
        </p:nvSpPr>
        <p:spPr>
          <a:xfrm rot="20130343">
            <a:off x="-315558" y="-14997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7" name="任意多边形 21"/>
          <p:cNvSpPr/>
          <p:nvPr userDrawn="1"/>
        </p:nvSpPr>
        <p:spPr>
          <a:xfrm rot="20124172">
            <a:off x="6923398" y="-872327"/>
            <a:ext cx="5886392" cy="5759446"/>
          </a:xfrm>
          <a:custGeom>
            <a:avLst/>
            <a:gdLst>
              <a:gd name="connsiteX0" fmla="*/ 1475246 w 5886392"/>
              <a:gd name="connsiteY0" fmla="*/ 0 h 5759446"/>
              <a:gd name="connsiteX1" fmla="*/ 5886392 w 5886392"/>
              <a:gd name="connsiteY1" fmla="*/ 2037134 h 5759446"/>
              <a:gd name="connsiteX2" fmla="*/ 4182409 w 5886392"/>
              <a:gd name="connsiteY2" fmla="*/ 5759446 h 5759446"/>
              <a:gd name="connsiteX3" fmla="*/ 951530 w 5886392"/>
              <a:gd name="connsiteY3" fmla="*/ 5759446 h 5759446"/>
              <a:gd name="connsiteX4" fmla="*/ 0 w 5886392"/>
              <a:gd name="connsiteY4" fmla="*/ 4799519 h 5759446"/>
              <a:gd name="connsiteX5" fmla="*/ 0 w 5886392"/>
              <a:gd name="connsiteY5" fmla="*/ 959927 h 5759446"/>
              <a:gd name="connsiteX6" fmla="*/ 951531 w 5886392"/>
              <a:gd name="connsiteY6" fmla="*/ 0 h 575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6392" h="5759446">
                <a:moveTo>
                  <a:pt x="1475246" y="0"/>
                </a:moveTo>
                <a:lnTo>
                  <a:pt x="5886392" y="2037134"/>
                </a:lnTo>
                <a:lnTo>
                  <a:pt x="4182409" y="5759446"/>
                </a:lnTo>
                <a:lnTo>
                  <a:pt x="951530" y="5759446"/>
                </a:lnTo>
                <a:cubicBezTo>
                  <a:pt x="426014" y="5759447"/>
                  <a:pt x="0" y="5329673"/>
                  <a:pt x="0" y="4799519"/>
                </a:cubicBezTo>
                <a:lnTo>
                  <a:pt x="0" y="959927"/>
                </a:lnTo>
                <a:cubicBezTo>
                  <a:pt x="0" y="429774"/>
                  <a:pt x="426015" y="0"/>
                  <a:pt x="95153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Grp="1"/>
          </p:cNvSpPr>
          <p:nvPr>
            <p:ph type="pic" sz="quarter" idx="10"/>
          </p:nvPr>
        </p:nvSpPr>
        <p:spPr>
          <a:xfrm>
            <a:off x="1" y="756953"/>
            <a:ext cx="5344087" cy="6101047"/>
          </a:xfrm>
          <a:custGeom>
            <a:avLst/>
            <a:gdLst>
              <a:gd name="connsiteX0" fmla="*/ 3364679 w 5344087"/>
              <a:gd name="connsiteY0" fmla="*/ 233 h 6101047"/>
              <a:gd name="connsiteX1" fmla="*/ 4257726 w 5344087"/>
              <a:gd name="connsiteY1" fmla="*/ 689265 h 6101047"/>
              <a:gd name="connsiteX2" fmla="*/ 5306962 w 5344087"/>
              <a:gd name="connsiteY2" fmla="*/ 4346974 h 6101047"/>
              <a:gd name="connsiteX3" fmla="*/ 4654824 w 5344087"/>
              <a:gd name="connsiteY3" fmla="*/ 5523746 h 6101047"/>
              <a:gd name="connsiteX4" fmla="*/ 2642314 w 5344087"/>
              <a:gd name="connsiteY4" fmla="*/ 6101047 h 6101047"/>
              <a:gd name="connsiteX5" fmla="*/ 0 w 5344087"/>
              <a:gd name="connsiteY5" fmla="*/ 6101047 h 6101047"/>
              <a:gd name="connsiteX6" fmla="*/ 0 w 5344087"/>
              <a:gd name="connsiteY6" fmla="*/ 920916 h 6101047"/>
              <a:gd name="connsiteX7" fmla="*/ 3080954 w 5344087"/>
              <a:gd name="connsiteY7" fmla="*/ 37126 h 6101047"/>
              <a:gd name="connsiteX8" fmla="*/ 3364679 w 5344087"/>
              <a:gd name="connsiteY8" fmla="*/ 233 h 610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4087" h="6101047">
                <a:moveTo>
                  <a:pt x="3364679" y="233"/>
                </a:moveTo>
                <a:cubicBezTo>
                  <a:pt x="3770137" y="9233"/>
                  <a:pt x="4140017" y="278920"/>
                  <a:pt x="4257726" y="689265"/>
                </a:cubicBezTo>
                <a:lnTo>
                  <a:pt x="5306962" y="4346974"/>
                </a:lnTo>
                <a:cubicBezTo>
                  <a:pt x="5451836" y="4852014"/>
                  <a:pt x="5159863" y="5378873"/>
                  <a:pt x="4654824" y="5523746"/>
                </a:cubicBezTo>
                <a:lnTo>
                  <a:pt x="2642314" y="6101047"/>
                </a:lnTo>
                <a:lnTo>
                  <a:pt x="0" y="6101047"/>
                </a:lnTo>
                <a:lnTo>
                  <a:pt x="0" y="920916"/>
                </a:lnTo>
                <a:lnTo>
                  <a:pt x="3080954" y="37126"/>
                </a:lnTo>
                <a:cubicBezTo>
                  <a:pt x="3175649" y="9962"/>
                  <a:pt x="3271112" y="-1844"/>
                  <a:pt x="3364679" y="2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21142631">
            <a:off x="-381471" y="856244"/>
            <a:ext cx="5272529" cy="5707895"/>
          </a:xfrm>
          <a:custGeom>
            <a:avLst/>
            <a:gdLst>
              <a:gd name="connsiteX0" fmla="*/ 4512921 w 5272529"/>
              <a:gd name="connsiteY0" fmla="*/ 19328 h 5707895"/>
              <a:gd name="connsiteX1" fmla="*/ 5272529 w 5272529"/>
              <a:gd name="connsiteY1" fmla="*/ 951335 h 5707895"/>
              <a:gd name="connsiteX2" fmla="*/ 5272529 w 5272529"/>
              <a:gd name="connsiteY2" fmla="*/ 4756560 h 5707895"/>
              <a:gd name="connsiteX3" fmla="*/ 4321194 w 5272529"/>
              <a:gd name="connsiteY3" fmla="*/ 5707895 h 5707895"/>
              <a:gd name="connsiteX4" fmla="*/ 515969 w 5272529"/>
              <a:gd name="connsiteY4" fmla="*/ 5707895 h 5707895"/>
              <a:gd name="connsiteX5" fmla="*/ 145667 w 5272529"/>
              <a:gd name="connsiteY5" fmla="*/ 5633134 h 5707895"/>
              <a:gd name="connsiteX6" fmla="*/ 0 w 5272529"/>
              <a:gd name="connsiteY6" fmla="*/ 5554070 h 5707895"/>
              <a:gd name="connsiteX7" fmla="*/ 743323 w 5272529"/>
              <a:gd name="connsiteY7" fmla="*/ 0 h 5707895"/>
              <a:gd name="connsiteX8" fmla="*/ 4321194 w 5272529"/>
              <a:gd name="connsiteY8" fmla="*/ 0 h 5707895"/>
              <a:gd name="connsiteX9" fmla="*/ 4512921 w 5272529"/>
              <a:gd name="connsiteY9" fmla="*/ 19328 h 57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2529" h="5707895">
                <a:moveTo>
                  <a:pt x="4512921" y="19328"/>
                </a:moveTo>
                <a:cubicBezTo>
                  <a:pt x="4946429" y="108036"/>
                  <a:pt x="5272529" y="491603"/>
                  <a:pt x="5272529" y="951335"/>
                </a:cubicBezTo>
                <a:lnTo>
                  <a:pt x="5272529" y="4756560"/>
                </a:lnTo>
                <a:cubicBezTo>
                  <a:pt x="5272529" y="5281968"/>
                  <a:pt x="4846602" y="5707895"/>
                  <a:pt x="4321194" y="5707895"/>
                </a:cubicBezTo>
                <a:lnTo>
                  <a:pt x="515969" y="5707895"/>
                </a:lnTo>
                <a:cubicBezTo>
                  <a:pt x="384617" y="5707895"/>
                  <a:pt x="259483" y="5681274"/>
                  <a:pt x="145667" y="5633134"/>
                </a:cubicBezTo>
                <a:lnTo>
                  <a:pt x="0" y="5554070"/>
                </a:lnTo>
                <a:lnTo>
                  <a:pt x="743323" y="0"/>
                </a:lnTo>
                <a:lnTo>
                  <a:pt x="4321194" y="0"/>
                </a:lnTo>
                <a:cubicBezTo>
                  <a:pt x="4386870" y="0"/>
                  <a:pt x="4450992" y="6655"/>
                  <a:pt x="4512921" y="19328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 userDrawn="1"/>
        </p:nvSpPr>
        <p:spPr>
          <a:xfrm rot="21142631">
            <a:off x="11430530" y="-56538"/>
            <a:ext cx="811318" cy="912069"/>
          </a:xfrm>
          <a:custGeom>
            <a:avLst/>
            <a:gdLst>
              <a:gd name="connsiteX0" fmla="*/ 9825 w 811318"/>
              <a:gd name="connsiteY0" fmla="*/ 0 h 912069"/>
              <a:gd name="connsiteX1" fmla="*/ 811318 w 811318"/>
              <a:gd name="connsiteY1" fmla="*/ 107267 h 912069"/>
              <a:gd name="connsiteX2" fmla="*/ 703609 w 811318"/>
              <a:gd name="connsiteY2" fmla="*/ 912069 h 912069"/>
              <a:gd name="connsiteX3" fmla="*/ 172684 w 811318"/>
              <a:gd name="connsiteY3" fmla="*/ 912069 h 912069"/>
              <a:gd name="connsiteX4" fmla="*/ 0 w 811318"/>
              <a:gd name="connsiteY4" fmla="*/ 739385 h 912069"/>
              <a:gd name="connsiteX5" fmla="*/ 0 w 811318"/>
              <a:gd name="connsiteY5" fmla="*/ 48668 h 9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318" h="912069">
                <a:moveTo>
                  <a:pt x="9825" y="0"/>
                </a:moveTo>
                <a:lnTo>
                  <a:pt x="811318" y="107267"/>
                </a:lnTo>
                <a:lnTo>
                  <a:pt x="703609" y="912069"/>
                </a:lnTo>
                <a:lnTo>
                  <a:pt x="172684" y="912069"/>
                </a:lnTo>
                <a:cubicBezTo>
                  <a:pt x="77313" y="912069"/>
                  <a:pt x="0" y="834756"/>
                  <a:pt x="0" y="739385"/>
                </a:cubicBezTo>
                <a:lnTo>
                  <a:pt x="0" y="486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 userDrawn="1"/>
        </p:nvSpPr>
        <p:spPr>
          <a:xfrm rot="21142631">
            <a:off x="11303004" y="-53655"/>
            <a:ext cx="945887" cy="1020481"/>
          </a:xfrm>
          <a:custGeom>
            <a:avLst/>
            <a:gdLst>
              <a:gd name="connsiteX0" fmla="*/ 102451 w 945887"/>
              <a:gd name="connsiteY0" fmla="*/ 0 h 1020481"/>
              <a:gd name="connsiteX1" fmla="*/ 945887 w 945887"/>
              <a:gd name="connsiteY1" fmla="*/ 112880 h 1020481"/>
              <a:gd name="connsiteX2" fmla="*/ 824420 w 945887"/>
              <a:gd name="connsiteY2" fmla="*/ 1020481 h 1020481"/>
              <a:gd name="connsiteX3" fmla="*/ 172684 w 945887"/>
              <a:gd name="connsiteY3" fmla="*/ 1020481 h 1020481"/>
              <a:gd name="connsiteX4" fmla="*/ 0 w 945887"/>
              <a:gd name="connsiteY4" fmla="*/ 847797 h 1020481"/>
              <a:gd name="connsiteX5" fmla="*/ 0 w 945887"/>
              <a:gd name="connsiteY5" fmla="*/ 157080 h 1020481"/>
              <a:gd name="connsiteX6" fmla="*/ 50577 w 945887"/>
              <a:gd name="connsiteY6" fmla="*/ 34974 h 10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887" h="1020481">
                <a:moveTo>
                  <a:pt x="102451" y="0"/>
                </a:moveTo>
                <a:lnTo>
                  <a:pt x="945887" y="112880"/>
                </a:lnTo>
                <a:lnTo>
                  <a:pt x="824420" y="1020481"/>
                </a:lnTo>
                <a:lnTo>
                  <a:pt x="172684" y="1020481"/>
                </a:lnTo>
                <a:cubicBezTo>
                  <a:pt x="77313" y="1020481"/>
                  <a:pt x="0" y="943168"/>
                  <a:pt x="0" y="847797"/>
                </a:cubicBezTo>
                <a:lnTo>
                  <a:pt x="0" y="157080"/>
                </a:lnTo>
                <a:cubicBezTo>
                  <a:pt x="-1" y="109394"/>
                  <a:pt x="19328" y="66223"/>
                  <a:pt x="50577" y="34974"/>
                </a:cubicBezTo>
                <a:close/>
              </a:path>
            </a:pathLst>
          </a:custGeom>
          <a:noFill/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5706016" y="3334855"/>
            <a:ext cx="5595938" cy="7493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16335" y="2146269"/>
            <a:ext cx="5575300" cy="157349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800"/>
            </a:lvl1pPr>
          </a:lstStyle>
          <a:p>
            <a:pPr lvl="0"/>
            <a:r>
              <a:rPr lang="zh-CN" altLang="en-US" dirty="0"/>
              <a:t>单击编辑文本</a:t>
            </a:r>
          </a:p>
        </p:txBody>
      </p:sp>
      <p:sp>
        <p:nvSpPr>
          <p:cNvPr id="31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7372031" y="68686"/>
            <a:ext cx="4819968" cy="6720626"/>
          </a:xfrm>
          <a:custGeom>
            <a:avLst/>
            <a:gdLst>
              <a:gd name="connsiteX0" fmla="*/ 3360313 w 4819968"/>
              <a:gd name="connsiteY0" fmla="*/ 0 h 6720626"/>
              <a:gd name="connsiteX1" fmla="*/ 3980973 w 4819968"/>
              <a:gd name="connsiteY1" fmla="*/ 257086 h 6720626"/>
              <a:gd name="connsiteX2" fmla="*/ 4819968 w 4819968"/>
              <a:gd name="connsiteY2" fmla="*/ 1096081 h 6720626"/>
              <a:gd name="connsiteX3" fmla="*/ 4819968 w 4819968"/>
              <a:gd name="connsiteY3" fmla="*/ 5624545 h 6720626"/>
              <a:gd name="connsiteX4" fmla="*/ 3980973 w 4819968"/>
              <a:gd name="connsiteY4" fmla="*/ 6463540 h 6720626"/>
              <a:gd name="connsiteX5" fmla="*/ 2739653 w 4819968"/>
              <a:gd name="connsiteY5" fmla="*/ 6463540 h 6720626"/>
              <a:gd name="connsiteX6" fmla="*/ 257086 w 4819968"/>
              <a:gd name="connsiteY6" fmla="*/ 3980973 h 6720626"/>
              <a:gd name="connsiteX7" fmla="*/ 257086 w 4819968"/>
              <a:gd name="connsiteY7" fmla="*/ 2739653 h 6720626"/>
              <a:gd name="connsiteX8" fmla="*/ 2739653 w 4819968"/>
              <a:gd name="connsiteY8" fmla="*/ 257086 h 6720626"/>
              <a:gd name="connsiteX9" fmla="*/ 3360313 w 4819968"/>
              <a:gd name="connsiteY9" fmla="*/ 0 h 67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19968" h="6720626">
                <a:moveTo>
                  <a:pt x="3360313" y="0"/>
                </a:moveTo>
                <a:cubicBezTo>
                  <a:pt x="3584948" y="0"/>
                  <a:pt x="3809582" y="85695"/>
                  <a:pt x="3980973" y="257086"/>
                </a:cubicBezTo>
                <a:lnTo>
                  <a:pt x="4819968" y="1096081"/>
                </a:lnTo>
                <a:lnTo>
                  <a:pt x="4819968" y="5624545"/>
                </a:lnTo>
                <a:lnTo>
                  <a:pt x="3980973" y="6463540"/>
                </a:lnTo>
                <a:cubicBezTo>
                  <a:pt x="3638192" y="6806322"/>
                  <a:pt x="3082434" y="6806322"/>
                  <a:pt x="2739653" y="6463540"/>
                </a:cubicBezTo>
                <a:lnTo>
                  <a:pt x="257086" y="3980973"/>
                </a:lnTo>
                <a:cubicBezTo>
                  <a:pt x="-85695" y="3638192"/>
                  <a:pt x="-85695" y="3082435"/>
                  <a:pt x="257086" y="2739653"/>
                </a:cubicBezTo>
                <a:lnTo>
                  <a:pt x="2739653" y="257086"/>
                </a:lnTo>
                <a:cubicBezTo>
                  <a:pt x="2911044" y="85695"/>
                  <a:pt x="3135678" y="0"/>
                  <a:pt x="33603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7"/>
          <p:cNvSpPr/>
          <p:nvPr userDrawn="1"/>
        </p:nvSpPr>
        <p:spPr>
          <a:xfrm rot="20083528">
            <a:off x="5598599" y="3255638"/>
            <a:ext cx="7831706" cy="4622435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任意多边形: 形状 12"/>
          <p:cNvSpPr/>
          <p:nvPr userDrawn="1"/>
        </p:nvSpPr>
        <p:spPr>
          <a:xfrm rot="20083528">
            <a:off x="7365523" y="4241488"/>
            <a:ext cx="5718404" cy="3364014"/>
          </a:xfrm>
          <a:custGeom>
            <a:avLst/>
            <a:gdLst>
              <a:gd name="connsiteX0" fmla="*/ 5483214 w 5718404"/>
              <a:gd name="connsiteY0" fmla="*/ 73570 h 3364014"/>
              <a:gd name="connsiteX1" fmla="*/ 5714308 w 5718404"/>
              <a:gd name="connsiteY1" fmla="*/ 213778 h 3364014"/>
              <a:gd name="connsiteX2" fmla="*/ 5718404 w 5718404"/>
              <a:gd name="connsiteY2" fmla="*/ 217683 h 3364014"/>
              <a:gd name="connsiteX3" fmla="*/ 4232850 w 5718404"/>
              <a:gd name="connsiteY3" fmla="*/ 3364014 h 3364014"/>
              <a:gd name="connsiteX4" fmla="*/ 2 w 5718404"/>
              <a:gd name="connsiteY4" fmla="*/ 1365457 h 3364014"/>
              <a:gd name="connsiteX5" fmla="*/ 0 w 5718404"/>
              <a:gd name="connsiteY5" fmla="*/ 936180 h 3364014"/>
              <a:gd name="connsiteX6" fmla="*/ 936181 w 5718404"/>
              <a:gd name="connsiteY6" fmla="*/ 0 h 3364014"/>
              <a:gd name="connsiteX7" fmla="*/ 5118811 w 5718404"/>
              <a:gd name="connsiteY7" fmla="*/ 0 h 3364014"/>
              <a:gd name="connsiteX8" fmla="*/ 5483214 w 5718404"/>
              <a:gd name="connsiteY8" fmla="*/ 73570 h 33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8404" h="3364014">
                <a:moveTo>
                  <a:pt x="5483214" y="73570"/>
                </a:moveTo>
                <a:cubicBezTo>
                  <a:pt x="5567216" y="109100"/>
                  <a:pt x="5644952" y="156541"/>
                  <a:pt x="5714308" y="213778"/>
                </a:cubicBezTo>
                <a:lnTo>
                  <a:pt x="5718404" y="217683"/>
                </a:lnTo>
                <a:lnTo>
                  <a:pt x="4232850" y="3364014"/>
                </a:lnTo>
                <a:lnTo>
                  <a:pt x="2" y="1365457"/>
                </a:lnTo>
                <a:lnTo>
                  <a:pt x="0" y="936180"/>
                </a:lnTo>
                <a:cubicBezTo>
                  <a:pt x="0" y="419143"/>
                  <a:pt x="419143" y="2"/>
                  <a:pt x="936181" y="0"/>
                </a:cubicBezTo>
                <a:lnTo>
                  <a:pt x="5118811" y="0"/>
                </a:lnTo>
                <a:cubicBezTo>
                  <a:pt x="5248069" y="0"/>
                  <a:pt x="5371210" y="26197"/>
                  <a:pt x="5483214" y="735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43"/>
          <p:cNvSpPr/>
          <p:nvPr userDrawn="1"/>
        </p:nvSpPr>
        <p:spPr>
          <a:xfrm rot="20130343">
            <a:off x="-240452" y="-118847"/>
            <a:ext cx="1158586" cy="877457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 userDrawn="1"/>
        </p:nvSpPr>
        <p:spPr>
          <a:xfrm rot="19492083">
            <a:off x="7072658" y="4413201"/>
            <a:ext cx="6554635" cy="3366038"/>
          </a:xfrm>
          <a:custGeom>
            <a:avLst/>
            <a:gdLst>
              <a:gd name="connsiteX0" fmla="*/ 6468760 w 6554635"/>
              <a:gd name="connsiteY0" fmla="*/ 165290 h 3366038"/>
              <a:gd name="connsiteX1" fmla="*/ 6554635 w 6554635"/>
              <a:gd name="connsiteY1" fmla="*/ 226344 h 3366038"/>
              <a:gd name="connsiteX2" fmla="*/ 4345404 w 6554635"/>
              <a:gd name="connsiteY2" fmla="*/ 3366038 h 3366038"/>
              <a:gd name="connsiteX3" fmla="*/ 0 w 6554635"/>
              <a:gd name="connsiteY3" fmla="*/ 308415 h 3366038"/>
              <a:gd name="connsiteX4" fmla="*/ 137474 w 6554635"/>
              <a:gd name="connsiteY4" fmla="*/ 194988 h 3366038"/>
              <a:gd name="connsiteX5" fmla="*/ 775819 w 6554635"/>
              <a:gd name="connsiteY5" fmla="*/ 0 h 3366038"/>
              <a:gd name="connsiteX6" fmla="*/ 5876738 w 6554635"/>
              <a:gd name="connsiteY6" fmla="*/ 0 h 3366038"/>
              <a:gd name="connsiteX7" fmla="*/ 6321147 w 6554635"/>
              <a:gd name="connsiteY7" fmla="*/ 89722 h 3366038"/>
              <a:gd name="connsiteX8" fmla="*/ 6468760 w 6554635"/>
              <a:gd name="connsiteY8" fmla="*/ 165290 h 336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4635" h="3366038">
                <a:moveTo>
                  <a:pt x="6468760" y="165290"/>
                </a:moveTo>
                <a:lnTo>
                  <a:pt x="6554635" y="226344"/>
                </a:lnTo>
                <a:lnTo>
                  <a:pt x="4345404" y="3366038"/>
                </a:lnTo>
                <a:lnTo>
                  <a:pt x="0" y="308415"/>
                </a:lnTo>
                <a:lnTo>
                  <a:pt x="137474" y="194988"/>
                </a:lnTo>
                <a:cubicBezTo>
                  <a:pt x="319693" y="71884"/>
                  <a:pt x="539361" y="1"/>
                  <a:pt x="775819" y="0"/>
                </a:cubicBezTo>
                <a:lnTo>
                  <a:pt x="5876738" y="0"/>
                </a:lnTo>
                <a:cubicBezTo>
                  <a:pt x="6034376" y="0"/>
                  <a:pt x="6184553" y="31948"/>
                  <a:pt x="6321147" y="89722"/>
                </a:cubicBezTo>
                <a:cubicBezTo>
                  <a:pt x="6372369" y="111388"/>
                  <a:pt x="6421681" y="136685"/>
                  <a:pt x="6468760" y="16529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  <p:sp>
        <p:nvSpPr>
          <p:cNvPr id="5" name="任意多边形 37"/>
          <p:cNvSpPr/>
          <p:nvPr userDrawn="1"/>
        </p:nvSpPr>
        <p:spPr>
          <a:xfrm rot="20083528">
            <a:off x="9293997" y="5276187"/>
            <a:ext cx="3440215" cy="2030486"/>
          </a:xfrm>
          <a:custGeom>
            <a:avLst/>
            <a:gdLst>
              <a:gd name="connsiteX0" fmla="*/ 3298724 w 3440215"/>
              <a:gd name="connsiteY0" fmla="*/ 44260 h 2030486"/>
              <a:gd name="connsiteX1" fmla="*/ 3437751 w 3440215"/>
              <a:gd name="connsiteY1" fmla="*/ 128610 h 2030486"/>
              <a:gd name="connsiteX2" fmla="*/ 3440215 w 3440215"/>
              <a:gd name="connsiteY2" fmla="*/ 130959 h 2030486"/>
              <a:gd name="connsiteX3" fmla="*/ 2543345 w 3440215"/>
              <a:gd name="connsiteY3" fmla="*/ 2030486 h 2030486"/>
              <a:gd name="connsiteX4" fmla="*/ 1 w 3440215"/>
              <a:gd name="connsiteY4" fmla="*/ 829635 h 2030486"/>
              <a:gd name="connsiteX5" fmla="*/ 0 w 3440215"/>
              <a:gd name="connsiteY5" fmla="*/ 563210 h 2030486"/>
              <a:gd name="connsiteX6" fmla="*/ 563210 w 3440215"/>
              <a:gd name="connsiteY6" fmla="*/ 0 h 2030486"/>
              <a:gd name="connsiteX7" fmla="*/ 3079497 w 3440215"/>
              <a:gd name="connsiteY7" fmla="*/ 0 h 2030486"/>
              <a:gd name="connsiteX8" fmla="*/ 3298724 w 3440215"/>
              <a:gd name="connsiteY8" fmla="*/ 44260 h 203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15" h="2030486">
                <a:moveTo>
                  <a:pt x="3298724" y="44260"/>
                </a:moveTo>
                <a:cubicBezTo>
                  <a:pt x="3349260" y="65635"/>
                  <a:pt x="3396026" y="94176"/>
                  <a:pt x="3437751" y="128610"/>
                </a:cubicBezTo>
                <a:lnTo>
                  <a:pt x="3440215" y="130959"/>
                </a:lnTo>
                <a:lnTo>
                  <a:pt x="2543345" y="2030486"/>
                </a:lnTo>
                <a:lnTo>
                  <a:pt x="1" y="829635"/>
                </a:lnTo>
                <a:lnTo>
                  <a:pt x="0" y="563210"/>
                </a:lnTo>
                <a:cubicBezTo>
                  <a:pt x="0" y="252158"/>
                  <a:pt x="252158" y="1"/>
                  <a:pt x="563210" y="0"/>
                </a:cubicBezTo>
                <a:lnTo>
                  <a:pt x="3079497" y="0"/>
                </a:lnTo>
                <a:cubicBezTo>
                  <a:pt x="3157260" y="0"/>
                  <a:pt x="3231342" y="15760"/>
                  <a:pt x="3298724" y="442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43"/>
          <p:cNvSpPr/>
          <p:nvPr userDrawn="1"/>
        </p:nvSpPr>
        <p:spPr>
          <a:xfrm rot="20130343">
            <a:off x="-329412" y="-160768"/>
            <a:ext cx="1554927" cy="1177626"/>
          </a:xfrm>
          <a:custGeom>
            <a:avLst/>
            <a:gdLst>
              <a:gd name="connsiteX0" fmla="*/ 536533 w 1554927"/>
              <a:gd name="connsiteY0" fmla="*/ 0 h 1177626"/>
              <a:gd name="connsiteX1" fmla="*/ 1554927 w 1554927"/>
              <a:gd name="connsiteY1" fmla="*/ 463986 h 1177626"/>
              <a:gd name="connsiteX2" fmla="*/ 1554927 w 1554927"/>
              <a:gd name="connsiteY2" fmla="*/ 614415 h 1177626"/>
              <a:gd name="connsiteX3" fmla="*/ 991717 w 1554927"/>
              <a:gd name="connsiteY3" fmla="*/ 1177626 h 1177626"/>
              <a:gd name="connsiteX4" fmla="*/ 0 w 1554927"/>
              <a:gd name="connsiteY4" fmla="*/ 1177625 h 1177626"/>
              <a:gd name="connsiteX5" fmla="*/ 536533 w 1554927"/>
              <a:gd name="connsiteY5" fmla="*/ 0 h 11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927" h="1177626">
                <a:moveTo>
                  <a:pt x="536533" y="0"/>
                </a:moveTo>
                <a:lnTo>
                  <a:pt x="1554927" y="463986"/>
                </a:lnTo>
                <a:lnTo>
                  <a:pt x="1554927" y="614415"/>
                </a:lnTo>
                <a:cubicBezTo>
                  <a:pt x="1554925" y="925467"/>
                  <a:pt x="1302768" y="1177625"/>
                  <a:pt x="991717" y="1177626"/>
                </a:cubicBezTo>
                <a:lnTo>
                  <a:pt x="0" y="1177625"/>
                </a:lnTo>
                <a:lnTo>
                  <a:pt x="536533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 rot="2700000">
            <a:off x="7624640" y="116801"/>
            <a:ext cx="6329286" cy="7336869"/>
          </a:xfrm>
          <a:custGeom>
            <a:avLst/>
            <a:gdLst>
              <a:gd name="connsiteX0" fmla="*/ 0 w 6329286"/>
              <a:gd name="connsiteY0" fmla="*/ 1479948 h 7336869"/>
              <a:gd name="connsiteX1" fmla="*/ 1479949 w 6329286"/>
              <a:gd name="connsiteY1" fmla="*/ 0 h 7336869"/>
              <a:gd name="connsiteX2" fmla="*/ 6329286 w 6329286"/>
              <a:gd name="connsiteY2" fmla="*/ 4849338 h 7336869"/>
              <a:gd name="connsiteX3" fmla="*/ 3841755 w 6329286"/>
              <a:gd name="connsiteY3" fmla="*/ 7336869 h 7336869"/>
              <a:gd name="connsiteX4" fmla="*/ 1240797 w 6329286"/>
              <a:gd name="connsiteY4" fmla="*/ 7336869 h 7336869"/>
              <a:gd name="connsiteX5" fmla="*/ 0 w 6329286"/>
              <a:gd name="connsiteY5" fmla="*/ 6096072 h 733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9286" h="7336869">
                <a:moveTo>
                  <a:pt x="0" y="1479948"/>
                </a:moveTo>
                <a:lnTo>
                  <a:pt x="1479949" y="0"/>
                </a:lnTo>
                <a:lnTo>
                  <a:pt x="6329286" y="4849338"/>
                </a:lnTo>
                <a:lnTo>
                  <a:pt x="3841755" y="7336869"/>
                </a:lnTo>
                <a:lnTo>
                  <a:pt x="1240797" y="7336869"/>
                </a:lnTo>
                <a:cubicBezTo>
                  <a:pt x="555524" y="7336869"/>
                  <a:pt x="1" y="6781345"/>
                  <a:pt x="0" y="609607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rot="4748385">
            <a:off x="-221653" y="-78173"/>
            <a:ext cx="1805547" cy="1733478"/>
          </a:xfrm>
          <a:custGeom>
            <a:avLst/>
            <a:gdLst>
              <a:gd name="connsiteX0" fmla="*/ 0 w 1805547"/>
              <a:gd name="connsiteY0" fmla="*/ 1387083 h 1733478"/>
              <a:gd name="connsiteX1" fmla="*/ 266112 w 1805547"/>
              <a:gd name="connsiteY1" fmla="*/ 0 h 1733478"/>
              <a:gd name="connsiteX2" fmla="*/ 1399931 w 1805547"/>
              <a:gd name="connsiteY2" fmla="*/ 0 h 1733478"/>
              <a:gd name="connsiteX3" fmla="*/ 1805547 w 1805547"/>
              <a:gd name="connsiteY3" fmla="*/ 405616 h 1733478"/>
              <a:gd name="connsiteX4" fmla="*/ 1805547 w 1805547"/>
              <a:gd name="connsiteY4" fmla="*/ 1733478 h 173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47" h="1733478">
                <a:moveTo>
                  <a:pt x="0" y="1387083"/>
                </a:moveTo>
                <a:lnTo>
                  <a:pt x="266112" y="0"/>
                </a:lnTo>
                <a:lnTo>
                  <a:pt x="1399931" y="0"/>
                </a:lnTo>
                <a:cubicBezTo>
                  <a:pt x="1623947" y="0"/>
                  <a:pt x="1805547" y="181600"/>
                  <a:pt x="1805547" y="405616"/>
                </a:cubicBezTo>
                <a:lnTo>
                  <a:pt x="1805547" y="1733478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 userDrawn="1"/>
        </p:nvSpPr>
        <p:spPr>
          <a:xfrm rot="2700000">
            <a:off x="1191607" y="1025236"/>
            <a:ext cx="1068649" cy="10686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4748385">
            <a:off x="369648" y="5507074"/>
            <a:ext cx="1124395" cy="1968489"/>
          </a:xfrm>
          <a:custGeom>
            <a:avLst/>
            <a:gdLst>
              <a:gd name="connsiteX0" fmla="*/ 8241 w 1124395"/>
              <a:gd name="connsiteY0" fmla="*/ 323870 h 1968489"/>
              <a:gd name="connsiteX1" fmla="*/ 405616 w 1124395"/>
              <a:gd name="connsiteY1" fmla="*/ 0 h 1968489"/>
              <a:gd name="connsiteX2" fmla="*/ 1124395 w 1124395"/>
              <a:gd name="connsiteY2" fmla="*/ 0 h 1968489"/>
              <a:gd name="connsiteX3" fmla="*/ 746740 w 1124395"/>
              <a:gd name="connsiteY3" fmla="*/ 1968489 h 1968489"/>
              <a:gd name="connsiteX4" fmla="*/ 0 w 1124395"/>
              <a:gd name="connsiteY4" fmla="*/ 1825227 h 1968489"/>
              <a:gd name="connsiteX5" fmla="*/ 0 w 1124395"/>
              <a:gd name="connsiteY5" fmla="*/ 405616 h 1968489"/>
              <a:gd name="connsiteX6" fmla="*/ 8241 w 1124395"/>
              <a:gd name="connsiteY6" fmla="*/ 323870 h 19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395" h="1968489">
                <a:moveTo>
                  <a:pt x="8241" y="323870"/>
                </a:moveTo>
                <a:cubicBezTo>
                  <a:pt x="46063" y="139037"/>
                  <a:pt x="209602" y="0"/>
                  <a:pt x="405616" y="0"/>
                </a:cubicBezTo>
                <a:lnTo>
                  <a:pt x="1124395" y="0"/>
                </a:lnTo>
                <a:lnTo>
                  <a:pt x="746740" y="1968489"/>
                </a:lnTo>
                <a:lnTo>
                  <a:pt x="0" y="1825227"/>
                </a:lnTo>
                <a:lnTo>
                  <a:pt x="0" y="405616"/>
                </a:lnTo>
                <a:cubicBezTo>
                  <a:pt x="0" y="377614"/>
                  <a:pt x="2837" y="350275"/>
                  <a:pt x="8241" y="323870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 rot="7086780">
            <a:off x="1769212" y="6294635"/>
            <a:ext cx="686245" cy="986117"/>
          </a:xfrm>
          <a:custGeom>
            <a:avLst/>
            <a:gdLst>
              <a:gd name="connsiteX0" fmla="*/ 12945 w 686245"/>
              <a:gd name="connsiteY0" fmla="*/ 885512 h 986117"/>
              <a:gd name="connsiteX1" fmla="*/ 0 w 686245"/>
              <a:gd name="connsiteY1" fmla="*/ 821395 h 986117"/>
              <a:gd name="connsiteX2" fmla="*/ 0 w 686245"/>
              <a:gd name="connsiteY2" fmla="*/ 162526 h 986117"/>
              <a:gd name="connsiteX3" fmla="*/ 48246 w 686245"/>
              <a:gd name="connsiteY3" fmla="*/ 46050 h 986117"/>
              <a:gd name="connsiteX4" fmla="*/ 159420 w 686245"/>
              <a:gd name="connsiteY4" fmla="*/ 0 h 986117"/>
              <a:gd name="connsiteX5" fmla="*/ 686245 w 686245"/>
              <a:gd name="connsiteY5" fmla="*/ 986117 h 986117"/>
              <a:gd name="connsiteX6" fmla="*/ 164722 w 686245"/>
              <a:gd name="connsiteY6" fmla="*/ 986117 h 986117"/>
              <a:gd name="connsiteX7" fmla="*/ 12945 w 686245"/>
              <a:gd name="connsiteY7" fmla="*/ 885512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245" h="986117">
                <a:moveTo>
                  <a:pt x="12945" y="885512"/>
                </a:moveTo>
                <a:cubicBezTo>
                  <a:pt x="4609" y="865805"/>
                  <a:pt x="0" y="844138"/>
                  <a:pt x="0" y="821395"/>
                </a:cubicBezTo>
                <a:lnTo>
                  <a:pt x="0" y="162526"/>
                </a:lnTo>
                <a:cubicBezTo>
                  <a:pt x="0" y="117039"/>
                  <a:pt x="18437" y="75859"/>
                  <a:pt x="48246" y="46050"/>
                </a:cubicBezTo>
                <a:lnTo>
                  <a:pt x="159420" y="0"/>
                </a:lnTo>
                <a:lnTo>
                  <a:pt x="686245" y="986117"/>
                </a:lnTo>
                <a:lnTo>
                  <a:pt x="164722" y="986117"/>
                </a:lnTo>
                <a:cubicBezTo>
                  <a:pt x="96492" y="986117"/>
                  <a:pt x="37951" y="944633"/>
                  <a:pt x="12945" y="885512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5905128" y="461469"/>
            <a:ext cx="1334432" cy="1056395"/>
            <a:chOff x="4555965" y="-531967"/>
            <a:chExt cx="2564468" cy="2030146"/>
          </a:xfrm>
        </p:grpSpPr>
        <p:sp>
          <p:nvSpPr>
            <p:cNvPr id="26" name="矩形: 圆角 2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9610408" y="5938064"/>
            <a:ext cx="2657792" cy="1201695"/>
            <a:chOff x="-52399" y="5929121"/>
            <a:chExt cx="2657792" cy="1201695"/>
          </a:xfrm>
        </p:grpSpPr>
        <p:sp>
          <p:nvSpPr>
            <p:cNvPr id="8" name="任意多边形: 形状 7"/>
            <p:cNvSpPr/>
            <p:nvPr userDrawn="1"/>
          </p:nvSpPr>
          <p:spPr>
            <a:xfrm rot="4748385">
              <a:off x="369648" y="5507074"/>
              <a:ext cx="1124395" cy="1968489"/>
            </a:xfrm>
            <a:custGeom>
              <a:avLst/>
              <a:gdLst>
                <a:gd name="connsiteX0" fmla="*/ 8241 w 1124395"/>
                <a:gd name="connsiteY0" fmla="*/ 323870 h 1968489"/>
                <a:gd name="connsiteX1" fmla="*/ 405616 w 1124395"/>
                <a:gd name="connsiteY1" fmla="*/ 0 h 1968489"/>
                <a:gd name="connsiteX2" fmla="*/ 1124395 w 1124395"/>
                <a:gd name="connsiteY2" fmla="*/ 0 h 1968489"/>
                <a:gd name="connsiteX3" fmla="*/ 746740 w 1124395"/>
                <a:gd name="connsiteY3" fmla="*/ 1968489 h 1968489"/>
                <a:gd name="connsiteX4" fmla="*/ 0 w 1124395"/>
                <a:gd name="connsiteY4" fmla="*/ 1825227 h 1968489"/>
                <a:gd name="connsiteX5" fmla="*/ 0 w 1124395"/>
                <a:gd name="connsiteY5" fmla="*/ 405616 h 1968489"/>
                <a:gd name="connsiteX6" fmla="*/ 8241 w 1124395"/>
                <a:gd name="connsiteY6" fmla="*/ 323870 h 19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395" h="1968489">
                  <a:moveTo>
                    <a:pt x="8241" y="323870"/>
                  </a:moveTo>
                  <a:cubicBezTo>
                    <a:pt x="46063" y="139037"/>
                    <a:pt x="209602" y="0"/>
                    <a:pt x="405616" y="0"/>
                  </a:cubicBezTo>
                  <a:lnTo>
                    <a:pt x="1124395" y="0"/>
                  </a:lnTo>
                  <a:lnTo>
                    <a:pt x="746740" y="1968489"/>
                  </a:lnTo>
                  <a:lnTo>
                    <a:pt x="0" y="1825227"/>
                  </a:lnTo>
                  <a:lnTo>
                    <a:pt x="0" y="405616"/>
                  </a:lnTo>
                  <a:cubicBezTo>
                    <a:pt x="0" y="377614"/>
                    <a:pt x="2837" y="350275"/>
                    <a:pt x="8241" y="32387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 userDrawn="1"/>
          </p:nvSpPr>
          <p:spPr>
            <a:xfrm rot="7086780">
              <a:off x="1769212" y="6294635"/>
              <a:ext cx="686245" cy="986117"/>
            </a:xfrm>
            <a:custGeom>
              <a:avLst/>
              <a:gdLst>
                <a:gd name="connsiteX0" fmla="*/ 12945 w 686245"/>
                <a:gd name="connsiteY0" fmla="*/ 885512 h 986117"/>
                <a:gd name="connsiteX1" fmla="*/ 0 w 686245"/>
                <a:gd name="connsiteY1" fmla="*/ 821395 h 986117"/>
                <a:gd name="connsiteX2" fmla="*/ 0 w 686245"/>
                <a:gd name="connsiteY2" fmla="*/ 162526 h 986117"/>
                <a:gd name="connsiteX3" fmla="*/ 48246 w 686245"/>
                <a:gd name="connsiteY3" fmla="*/ 46050 h 986117"/>
                <a:gd name="connsiteX4" fmla="*/ 159420 w 686245"/>
                <a:gd name="connsiteY4" fmla="*/ 0 h 986117"/>
                <a:gd name="connsiteX5" fmla="*/ 686245 w 686245"/>
                <a:gd name="connsiteY5" fmla="*/ 986117 h 986117"/>
                <a:gd name="connsiteX6" fmla="*/ 164722 w 686245"/>
                <a:gd name="connsiteY6" fmla="*/ 986117 h 986117"/>
                <a:gd name="connsiteX7" fmla="*/ 12945 w 686245"/>
                <a:gd name="connsiteY7" fmla="*/ 885512 h 986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245" h="986117">
                  <a:moveTo>
                    <a:pt x="12945" y="885512"/>
                  </a:moveTo>
                  <a:cubicBezTo>
                    <a:pt x="4609" y="865805"/>
                    <a:pt x="0" y="844138"/>
                    <a:pt x="0" y="821395"/>
                  </a:cubicBezTo>
                  <a:lnTo>
                    <a:pt x="0" y="162526"/>
                  </a:lnTo>
                  <a:cubicBezTo>
                    <a:pt x="0" y="117039"/>
                    <a:pt x="18437" y="75859"/>
                    <a:pt x="48246" y="46050"/>
                  </a:cubicBezTo>
                  <a:lnTo>
                    <a:pt x="159420" y="0"/>
                  </a:lnTo>
                  <a:lnTo>
                    <a:pt x="686245" y="986117"/>
                  </a:lnTo>
                  <a:lnTo>
                    <a:pt x="164722" y="986117"/>
                  </a:lnTo>
                  <a:cubicBezTo>
                    <a:pt x="96492" y="986117"/>
                    <a:pt x="37951" y="944633"/>
                    <a:pt x="12945" y="885512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591379" cy="6858000"/>
          </a:xfrm>
          <a:custGeom>
            <a:avLst/>
            <a:gdLst>
              <a:gd name="connsiteX0" fmla="*/ 0 w 5591379"/>
              <a:gd name="connsiteY0" fmla="*/ 0 h 6858000"/>
              <a:gd name="connsiteX1" fmla="*/ 2377442 w 5591379"/>
              <a:gd name="connsiteY1" fmla="*/ 0 h 6858000"/>
              <a:gd name="connsiteX2" fmla="*/ 5234558 w 5591379"/>
              <a:gd name="connsiteY2" fmla="*/ 2857117 h 6858000"/>
              <a:gd name="connsiteX3" fmla="*/ 5234558 w 5591379"/>
              <a:gd name="connsiteY3" fmla="*/ 4580002 h 6858000"/>
              <a:gd name="connsiteX4" fmla="*/ 2956560 w 5591379"/>
              <a:gd name="connsiteY4" fmla="*/ 6858000 h 6858000"/>
              <a:gd name="connsiteX5" fmla="*/ 0 w 559137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1379" h="6858000">
                <a:moveTo>
                  <a:pt x="0" y="0"/>
                </a:moveTo>
                <a:lnTo>
                  <a:pt x="2377442" y="0"/>
                </a:lnTo>
                <a:lnTo>
                  <a:pt x="5234558" y="2857117"/>
                </a:lnTo>
                <a:cubicBezTo>
                  <a:pt x="5710320" y="3332879"/>
                  <a:pt x="5710320" y="4104240"/>
                  <a:pt x="5234558" y="4580002"/>
                </a:cubicBezTo>
                <a:lnTo>
                  <a:pt x="295656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4595299" y="510141"/>
            <a:ext cx="1334432" cy="1056395"/>
            <a:chOff x="4555965" y="-531967"/>
            <a:chExt cx="2564468" cy="2030146"/>
          </a:xfrm>
        </p:grpSpPr>
        <p:sp>
          <p:nvSpPr>
            <p:cNvPr id="16" name="矩形: 圆角 15"/>
            <p:cNvSpPr/>
            <p:nvPr/>
          </p:nvSpPr>
          <p:spPr>
            <a:xfrm rot="4748385">
              <a:off x="4555965" y="-531967"/>
              <a:ext cx="2030146" cy="2030145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 rot="7086780">
              <a:off x="6132120" y="-31514"/>
              <a:ext cx="988313" cy="98831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78865" y="3949700"/>
            <a:ext cx="5892165" cy="2277110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nl-BE" alt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FLOR </a:t>
            </a:r>
          </a:p>
          <a:p>
            <a:r>
              <a:rPr lang="nl-BE" alt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DE BRUYNE </a:t>
            </a:r>
          </a:p>
        </p:txBody>
      </p:sp>
      <p:pic>
        <p:nvPicPr>
          <p:cNvPr id="12" name="Picture Placeholder 11" descr="PIVA_nieuw-logo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170815" y="170180"/>
            <a:ext cx="4201795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482650" y="723411"/>
            <a:ext cx="65799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107955" y="3268558"/>
            <a:ext cx="3172209" cy="715273"/>
          </a:xfrm>
          <a:prstGeom prst="rect">
            <a:avLst/>
          </a:prstGeom>
          <a:noFill/>
        </p:spPr>
        <p:txBody>
          <a:bodyPr wrap="square" anchor="b" anchorCtr="0">
            <a:normAutofit/>
          </a:bodyPr>
          <a:lstStyle>
            <a:defPPr>
              <a:defRPr lang="zh-CN"/>
            </a:defPPr>
            <a:lvl1pPr>
              <a:defRPr>
                <a:solidFill>
                  <a:srgbClr val="474546"/>
                </a:solidFill>
                <a:latin typeface="+mj-lt"/>
              </a:defRPr>
            </a:lvl1pPr>
          </a:lstStyle>
          <a:p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515" y="1360805"/>
            <a:ext cx="4813300" cy="28613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Ik heb gekozen voor 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omdat...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- ik graag in de keuken bezig ben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- ik supergraag eet :&gt;) 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- ik graag met voedsel werk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- Piva is vlot bereikbaar met mijn fiets (+-10km), ik mag er zelfs dagelijks de boot voor nemen.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- Piva verschillende studierichtingen heeft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</p:txBody>
      </p:sp>
      <p:pic>
        <p:nvPicPr>
          <p:cNvPr id="16" name="Picture Placeholder 15" descr="PIVA_nieuw-logo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2051050" y="700405"/>
            <a:ext cx="1905000" cy="190500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417185" y="78105"/>
            <a:ext cx="35782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nl-BE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WAAROM PIVA? </a:t>
            </a:r>
          </a:p>
        </p:txBody>
      </p:sp>
      <p:pic>
        <p:nvPicPr>
          <p:cNvPr id="20" name="Picture 19" descr="870d64d4-7a4f-11e4-b627-4a583d53103b_original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955" y="3704590"/>
            <a:ext cx="5038090" cy="3056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421690" y="723411"/>
            <a:ext cx="65799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7829883" y="3244976"/>
            <a:ext cx="3505924" cy="1203794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8575" y="1670685"/>
            <a:ext cx="4872990" cy="203009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altLang="en-US"/>
              <a:t>Ik heb mijn ouders overtuigd door mijn enthousiasme te laten tonen tijdens de “doe-dag” van Piva .</a:t>
            </a:r>
          </a:p>
          <a:p>
            <a:endParaRPr lang="nl-BE" altLang="en-US"/>
          </a:p>
          <a:p>
            <a:r>
              <a:rPr lang="nl-BE" altLang="en-US"/>
              <a:t>Toffe leerkrachten, mooie omgeving en veel lekkers te vinden op de schoolsite.</a:t>
            </a:r>
          </a:p>
          <a:p>
            <a:endParaRPr lang="nl-BE" altLang="en-US"/>
          </a:p>
        </p:txBody>
      </p:sp>
      <p:sp>
        <p:nvSpPr>
          <p:cNvPr id="9" name="Text Box 8"/>
          <p:cNvSpPr txBox="1"/>
          <p:nvPr/>
        </p:nvSpPr>
        <p:spPr>
          <a:xfrm>
            <a:off x="5417185" y="78105"/>
            <a:ext cx="357822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nl-BE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OVERTUIGING? </a:t>
            </a:r>
          </a:p>
        </p:txBody>
      </p:sp>
      <p:pic>
        <p:nvPicPr>
          <p:cNvPr id="10" name="Picture Placeholder 9" descr="BV6A7877[1]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6534785" y="3071495"/>
            <a:ext cx="5591175" cy="372300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38430" y="5022850"/>
            <a:ext cx="46412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endParaRPr lang="nl-BE" altLang="en-US">
              <a:solidFill>
                <a:schemeClr val="bg1"/>
              </a:solidFill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olidFill>
                  <a:schemeClr val="bg1"/>
                </a:solidFill>
                <a:sym typeface="+mn-ea"/>
              </a:rPr>
              <a:t>Ik had vorig jaar tussen nieuwjaar en de paasvakantie beslist om naar Piva te gaan.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5269865" y="149225"/>
            <a:ext cx="412178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nl-BE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WELK BEROEP? 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9850" y="1779905"/>
            <a:ext cx="4781550" cy="313817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OOPS...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Het liefst hotel, het lijkt me leuk om te doen, zo meehelpen in het restaurant en zo .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Of mischien ook wel bakkerij om later lekkere desserten en chocolade te kunnen maken...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Of toch hotel...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hmmm...</a:t>
            </a:r>
          </a:p>
        </p:txBody>
      </p:sp>
      <p:cxnSp>
        <p:nvCxnSpPr>
          <p:cNvPr id="20" name="直接连接符 4"/>
          <p:cNvCxnSpPr/>
          <p:nvPr/>
        </p:nvCxnSpPr>
        <p:spPr>
          <a:xfrm>
            <a:off x="6421690" y="723411"/>
            <a:ext cx="657990" cy="0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Placeholder 20" descr="carousel_wide_1024x768_2017-05-04_VDVBeveren_Nest_HR_001_kopie[1]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8204835" y="970915"/>
            <a:ext cx="3209290" cy="1818640"/>
          </a:xfrm>
          <a:prstGeom prst="rect">
            <a:avLst/>
          </a:prstGeom>
        </p:spPr>
      </p:pic>
      <p:pic>
        <p:nvPicPr>
          <p:cNvPr id="22" name="Picture 21" descr="SirreStockel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835" y="2966720"/>
            <a:ext cx="3174365" cy="2111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212205" y="854710"/>
            <a:ext cx="1259840" cy="9525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5287645" y="253365"/>
            <a:ext cx="403923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nl-BE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MIJN </a:t>
            </a:r>
            <a:r>
              <a:rPr lang="nl-BE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TOEKOMST?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8585" y="1741170"/>
            <a:ext cx="4672330" cy="175323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Ik zou later een chef kok willen worden 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en mijn eigen restaurant hebben 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en ok een bakkerij </a:t>
            </a: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en mijn eigen hotel met alles er in en er aan...</a:t>
            </a:r>
          </a:p>
          <a:p>
            <a:pPr lvl="0" algn="l">
              <a:buClrTx/>
              <a:buSzTx/>
              <a:buFontTx/>
            </a:pPr>
            <a:endParaRPr lang="nl-BE" altLang="en-US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nl-BE" altLang="en-US">
                <a:sym typeface="+mn-ea"/>
              </a:rPr>
              <a:t>(oei dat is wel veel hé)</a:t>
            </a:r>
          </a:p>
        </p:txBody>
      </p:sp>
      <p:pic>
        <p:nvPicPr>
          <p:cNvPr id="12" name="Picture Placeholder 11" descr="leone-patisserie-boulangerie[1]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7858125" y="3750310"/>
            <a:ext cx="4191000" cy="2796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10" y="3786505"/>
            <a:ext cx="4147820" cy="2760345"/>
          </a:xfrm>
          <a:prstGeom prst="rect">
            <a:avLst/>
          </a:prstGeom>
        </p:spPr>
      </p:pic>
      <p:pic>
        <p:nvPicPr>
          <p:cNvPr id="14" name="Picture 13" descr="fotobehang-3d-teruggegeven-illustratie-van-een-chef-kok.jpg[1]"/>
          <p:cNvPicPr>
            <a:picLocks noChangeAspect="1"/>
          </p:cNvPicPr>
          <p:nvPr/>
        </p:nvPicPr>
        <p:blipFill>
          <a:blip r:embed="rId6"/>
          <a:srcRect l="7524" r="10861" b="5430"/>
          <a:stretch>
            <a:fillRect/>
          </a:stretch>
        </p:blipFill>
        <p:spPr>
          <a:xfrm>
            <a:off x="1096010" y="3786505"/>
            <a:ext cx="2390775" cy="27705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ISCONTENTSTITLE" val="0"/>
  <p:tag name="KSO_WM_UNIT_TYPE" val="l_h_a"/>
  <p:tag name="KSO_WM_UNIT_INDEX" val="1_2_1"/>
  <p:tag name="KSO_WM_UNIT_LAYERLEVEL" val="1_1_1"/>
  <p:tag name="KSO_WM_UNIT_VALUE" val="11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a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Enter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52"/>
  <p:tag name="KSO_WM_UNIT_HIGHLIGHT" val="0"/>
  <p:tag name="KSO_WM_UNIT_COMPATIBLE" val="0"/>
  <p:tag name="KSO_WM_TEMPLATE_CATEGORY" val="custom"/>
  <p:tag name="KSO_WM_TEMPLATE_INDEX" val="20177430"/>
  <p:tag name="KSO_WM_DIAGRAM_GROUP_CODE" val="l1-1"/>
  <p:tag name="KSO_WM_UNIT_ID" val="custom20177430_5*l_h_f*1_2_1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  <p:tag name="KSO_WM_UNIT_PRESET_TEXT" val="Click here to add the text, the text is the refinement of your thought"/>
</p:tagLst>
</file>

<file path=ppt/theme/theme1.xml><?xml version="1.0" encoding="utf-8"?>
<a:theme xmlns:a="http://schemas.openxmlformats.org/drawingml/2006/main" name="Office 主题">
  <a:themeElements>
    <a:clrScheme name="配色方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7"/>
      </a:accent1>
      <a:accent2>
        <a:srgbClr val="9DC3E6"/>
      </a:accent2>
      <a:accent3>
        <a:srgbClr val="D9D9D9"/>
      </a:accent3>
      <a:accent4>
        <a:srgbClr val="B5B5B5"/>
      </a:accent4>
      <a:accent5>
        <a:srgbClr val="F2F2F2"/>
      </a:accent5>
      <a:accent6>
        <a:srgbClr val="C5E0B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Breedbeeld</PresentationFormat>
  <Paragraphs>34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微软雅黑</vt:lpstr>
      <vt:lpstr>Arial</vt:lpstr>
      <vt:lpstr>Calibri</vt:lpstr>
      <vt:lpstr>等线</vt:lpstr>
      <vt:lpstr>汉仪旗黑-85S</vt:lpstr>
      <vt:lpstr>Office 主题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VAN HONSTE Caroline</cp:lastModifiedBy>
  <cp:revision>69</cp:revision>
  <dcterms:created xsi:type="dcterms:W3CDTF">2019-08-28T08:39:00Z</dcterms:created>
  <dcterms:modified xsi:type="dcterms:W3CDTF">2020-04-21T11:43:40Z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