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0" r:id="rId5"/>
    <p:sldId id="269" r:id="rId6"/>
    <p:sldId id="261" r:id="rId7"/>
    <p:sldId id="262" r:id="rId8"/>
    <p:sldId id="268" r:id="rId9"/>
    <p:sldId id="263" r:id="rId10"/>
    <p:sldId id="267" r:id="rId11"/>
    <p:sldId id="258" r:id="rId12"/>
    <p:sldId id="266" r:id="rId13"/>
    <p:sldId id="259" r:id="rId14"/>
    <p:sldId id="265"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3878AF-DA98-4E85-839B-6ECEBDCBB04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fr-FR"/>
          </a:p>
        </p:txBody>
      </p:sp>
      <p:sp>
        <p:nvSpPr>
          <p:cNvPr id="3" name="Ondertitel 2">
            <a:extLst>
              <a:ext uri="{FF2B5EF4-FFF2-40B4-BE49-F238E27FC236}">
                <a16:creationId xmlns:a16="http://schemas.microsoft.com/office/drawing/2014/main" id="{9523AC0A-EE0D-4785-A42F-5A76EEE4CA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fr-FR"/>
          </a:p>
        </p:txBody>
      </p:sp>
      <p:sp>
        <p:nvSpPr>
          <p:cNvPr id="4" name="Tijdelijke aanduiding voor datum 3">
            <a:extLst>
              <a:ext uri="{FF2B5EF4-FFF2-40B4-BE49-F238E27FC236}">
                <a16:creationId xmlns:a16="http://schemas.microsoft.com/office/drawing/2014/main" id="{595C975E-80C1-4EE3-BCC3-1AA9DA14D9DF}"/>
              </a:ext>
            </a:extLst>
          </p:cNvPr>
          <p:cNvSpPr>
            <a:spLocks noGrp="1"/>
          </p:cNvSpPr>
          <p:nvPr>
            <p:ph type="dt" sz="half" idx="10"/>
          </p:nvPr>
        </p:nvSpPr>
        <p:spPr/>
        <p:txBody>
          <a:bodyPr/>
          <a:lstStyle/>
          <a:p>
            <a:fld id="{EC91A10A-48EE-4E52-90E9-695857A60983}" type="datetimeFigureOut">
              <a:rPr lang="fr-FR" smtClean="0"/>
              <a:t>23/04/2020</a:t>
            </a:fld>
            <a:endParaRPr lang="fr-FR"/>
          </a:p>
        </p:txBody>
      </p:sp>
      <p:sp>
        <p:nvSpPr>
          <p:cNvPr id="5" name="Tijdelijke aanduiding voor voettekst 4">
            <a:extLst>
              <a:ext uri="{FF2B5EF4-FFF2-40B4-BE49-F238E27FC236}">
                <a16:creationId xmlns:a16="http://schemas.microsoft.com/office/drawing/2014/main" id="{F245589F-C96D-4BE3-984D-25A3681AFD5A}"/>
              </a:ext>
            </a:extLst>
          </p:cNvPr>
          <p:cNvSpPr>
            <a:spLocks noGrp="1"/>
          </p:cNvSpPr>
          <p:nvPr>
            <p:ph type="ftr" sz="quarter" idx="11"/>
          </p:nvPr>
        </p:nvSpPr>
        <p:spPr/>
        <p:txBody>
          <a:bodyPr/>
          <a:lstStyle/>
          <a:p>
            <a:endParaRPr lang="fr-FR"/>
          </a:p>
        </p:txBody>
      </p:sp>
      <p:sp>
        <p:nvSpPr>
          <p:cNvPr id="6" name="Tijdelijke aanduiding voor dianummer 5">
            <a:extLst>
              <a:ext uri="{FF2B5EF4-FFF2-40B4-BE49-F238E27FC236}">
                <a16:creationId xmlns:a16="http://schemas.microsoft.com/office/drawing/2014/main" id="{FDC062C3-1400-4C46-908A-8AAFF4507534}"/>
              </a:ext>
            </a:extLst>
          </p:cNvPr>
          <p:cNvSpPr>
            <a:spLocks noGrp="1"/>
          </p:cNvSpPr>
          <p:nvPr>
            <p:ph type="sldNum" sz="quarter" idx="12"/>
          </p:nvPr>
        </p:nvSpPr>
        <p:spPr/>
        <p:txBody>
          <a:bodyPr/>
          <a:lstStyle/>
          <a:p>
            <a:fld id="{D370A53E-6D70-4BE0-9099-FBF31F52FF13}" type="slidenum">
              <a:rPr lang="fr-FR" smtClean="0"/>
              <a:t>‹nr.›</a:t>
            </a:fld>
            <a:endParaRPr lang="fr-FR"/>
          </a:p>
        </p:txBody>
      </p:sp>
    </p:spTree>
    <p:extLst>
      <p:ext uri="{BB962C8B-B14F-4D97-AF65-F5344CB8AC3E}">
        <p14:creationId xmlns:p14="http://schemas.microsoft.com/office/powerpoint/2010/main" val="1047054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36000C-FDDA-4084-A8AF-1FF1A046F7CD}"/>
              </a:ext>
            </a:extLst>
          </p:cNvPr>
          <p:cNvSpPr>
            <a:spLocks noGrp="1"/>
          </p:cNvSpPr>
          <p:nvPr>
            <p:ph type="title"/>
          </p:nvPr>
        </p:nvSpPr>
        <p:spPr/>
        <p:txBody>
          <a:bodyPr/>
          <a:lstStyle/>
          <a:p>
            <a:r>
              <a:rPr lang="nl-NL"/>
              <a:t>Klik om stijl te bewerken</a:t>
            </a:r>
            <a:endParaRPr lang="fr-FR"/>
          </a:p>
        </p:txBody>
      </p:sp>
      <p:sp>
        <p:nvSpPr>
          <p:cNvPr id="3" name="Tijdelijke aanduiding voor verticale tekst 2">
            <a:extLst>
              <a:ext uri="{FF2B5EF4-FFF2-40B4-BE49-F238E27FC236}">
                <a16:creationId xmlns:a16="http://schemas.microsoft.com/office/drawing/2014/main" id="{214B668F-8358-406F-ACB3-B5091A6F7D4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Tijdelijke aanduiding voor datum 3">
            <a:extLst>
              <a:ext uri="{FF2B5EF4-FFF2-40B4-BE49-F238E27FC236}">
                <a16:creationId xmlns:a16="http://schemas.microsoft.com/office/drawing/2014/main" id="{5DABB52E-5EC7-4864-A2D0-88EEC30F607E}"/>
              </a:ext>
            </a:extLst>
          </p:cNvPr>
          <p:cNvSpPr>
            <a:spLocks noGrp="1"/>
          </p:cNvSpPr>
          <p:nvPr>
            <p:ph type="dt" sz="half" idx="10"/>
          </p:nvPr>
        </p:nvSpPr>
        <p:spPr/>
        <p:txBody>
          <a:bodyPr/>
          <a:lstStyle/>
          <a:p>
            <a:fld id="{EC91A10A-48EE-4E52-90E9-695857A60983}" type="datetimeFigureOut">
              <a:rPr lang="fr-FR" smtClean="0"/>
              <a:t>23/04/2020</a:t>
            </a:fld>
            <a:endParaRPr lang="fr-FR"/>
          </a:p>
        </p:txBody>
      </p:sp>
      <p:sp>
        <p:nvSpPr>
          <p:cNvPr id="5" name="Tijdelijke aanduiding voor voettekst 4">
            <a:extLst>
              <a:ext uri="{FF2B5EF4-FFF2-40B4-BE49-F238E27FC236}">
                <a16:creationId xmlns:a16="http://schemas.microsoft.com/office/drawing/2014/main" id="{EA0A293B-CE2F-4470-BA16-32B178C1A394}"/>
              </a:ext>
            </a:extLst>
          </p:cNvPr>
          <p:cNvSpPr>
            <a:spLocks noGrp="1"/>
          </p:cNvSpPr>
          <p:nvPr>
            <p:ph type="ftr" sz="quarter" idx="11"/>
          </p:nvPr>
        </p:nvSpPr>
        <p:spPr/>
        <p:txBody>
          <a:bodyPr/>
          <a:lstStyle/>
          <a:p>
            <a:endParaRPr lang="fr-FR"/>
          </a:p>
        </p:txBody>
      </p:sp>
      <p:sp>
        <p:nvSpPr>
          <p:cNvPr id="6" name="Tijdelijke aanduiding voor dianummer 5">
            <a:extLst>
              <a:ext uri="{FF2B5EF4-FFF2-40B4-BE49-F238E27FC236}">
                <a16:creationId xmlns:a16="http://schemas.microsoft.com/office/drawing/2014/main" id="{36135D8B-366A-467B-8D4B-67841365D333}"/>
              </a:ext>
            </a:extLst>
          </p:cNvPr>
          <p:cNvSpPr>
            <a:spLocks noGrp="1"/>
          </p:cNvSpPr>
          <p:nvPr>
            <p:ph type="sldNum" sz="quarter" idx="12"/>
          </p:nvPr>
        </p:nvSpPr>
        <p:spPr/>
        <p:txBody>
          <a:bodyPr/>
          <a:lstStyle/>
          <a:p>
            <a:fld id="{D370A53E-6D70-4BE0-9099-FBF31F52FF13}" type="slidenum">
              <a:rPr lang="fr-FR" smtClean="0"/>
              <a:t>‹nr.›</a:t>
            </a:fld>
            <a:endParaRPr lang="fr-FR"/>
          </a:p>
        </p:txBody>
      </p:sp>
    </p:spTree>
    <p:extLst>
      <p:ext uri="{BB962C8B-B14F-4D97-AF65-F5344CB8AC3E}">
        <p14:creationId xmlns:p14="http://schemas.microsoft.com/office/powerpoint/2010/main" val="2076364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352D1AC-F030-43E4-AF2B-18681084D957}"/>
              </a:ext>
            </a:extLst>
          </p:cNvPr>
          <p:cNvSpPr>
            <a:spLocks noGrp="1"/>
          </p:cNvSpPr>
          <p:nvPr>
            <p:ph type="title" orient="vert"/>
          </p:nvPr>
        </p:nvSpPr>
        <p:spPr>
          <a:xfrm>
            <a:off x="8724900" y="365125"/>
            <a:ext cx="2628900" cy="5811838"/>
          </a:xfrm>
        </p:spPr>
        <p:txBody>
          <a:bodyPr vert="eaVert"/>
          <a:lstStyle/>
          <a:p>
            <a:r>
              <a:rPr lang="nl-NL"/>
              <a:t>Klik om stijl te bewerken</a:t>
            </a:r>
            <a:endParaRPr lang="fr-FR"/>
          </a:p>
        </p:txBody>
      </p:sp>
      <p:sp>
        <p:nvSpPr>
          <p:cNvPr id="3" name="Tijdelijke aanduiding voor verticale tekst 2">
            <a:extLst>
              <a:ext uri="{FF2B5EF4-FFF2-40B4-BE49-F238E27FC236}">
                <a16:creationId xmlns:a16="http://schemas.microsoft.com/office/drawing/2014/main" id="{70123D34-9505-40CF-8BEE-45EFDD2D1DA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Tijdelijke aanduiding voor datum 3">
            <a:extLst>
              <a:ext uri="{FF2B5EF4-FFF2-40B4-BE49-F238E27FC236}">
                <a16:creationId xmlns:a16="http://schemas.microsoft.com/office/drawing/2014/main" id="{E21926B9-381B-4181-BFF8-5A6449D1DD10}"/>
              </a:ext>
            </a:extLst>
          </p:cNvPr>
          <p:cNvSpPr>
            <a:spLocks noGrp="1"/>
          </p:cNvSpPr>
          <p:nvPr>
            <p:ph type="dt" sz="half" idx="10"/>
          </p:nvPr>
        </p:nvSpPr>
        <p:spPr/>
        <p:txBody>
          <a:bodyPr/>
          <a:lstStyle/>
          <a:p>
            <a:fld id="{EC91A10A-48EE-4E52-90E9-695857A60983}" type="datetimeFigureOut">
              <a:rPr lang="fr-FR" smtClean="0"/>
              <a:t>23/04/2020</a:t>
            </a:fld>
            <a:endParaRPr lang="fr-FR"/>
          </a:p>
        </p:txBody>
      </p:sp>
      <p:sp>
        <p:nvSpPr>
          <p:cNvPr id="5" name="Tijdelijke aanduiding voor voettekst 4">
            <a:extLst>
              <a:ext uri="{FF2B5EF4-FFF2-40B4-BE49-F238E27FC236}">
                <a16:creationId xmlns:a16="http://schemas.microsoft.com/office/drawing/2014/main" id="{4CCD871A-8144-4ECC-8778-8F3B0D5DBDB7}"/>
              </a:ext>
            </a:extLst>
          </p:cNvPr>
          <p:cNvSpPr>
            <a:spLocks noGrp="1"/>
          </p:cNvSpPr>
          <p:nvPr>
            <p:ph type="ftr" sz="quarter" idx="11"/>
          </p:nvPr>
        </p:nvSpPr>
        <p:spPr/>
        <p:txBody>
          <a:bodyPr/>
          <a:lstStyle/>
          <a:p>
            <a:endParaRPr lang="fr-FR"/>
          </a:p>
        </p:txBody>
      </p:sp>
      <p:sp>
        <p:nvSpPr>
          <p:cNvPr id="6" name="Tijdelijke aanduiding voor dianummer 5">
            <a:extLst>
              <a:ext uri="{FF2B5EF4-FFF2-40B4-BE49-F238E27FC236}">
                <a16:creationId xmlns:a16="http://schemas.microsoft.com/office/drawing/2014/main" id="{ED18BA2A-28A2-4B61-B7C8-BBA7B2A8DC56}"/>
              </a:ext>
            </a:extLst>
          </p:cNvPr>
          <p:cNvSpPr>
            <a:spLocks noGrp="1"/>
          </p:cNvSpPr>
          <p:nvPr>
            <p:ph type="sldNum" sz="quarter" idx="12"/>
          </p:nvPr>
        </p:nvSpPr>
        <p:spPr/>
        <p:txBody>
          <a:bodyPr/>
          <a:lstStyle/>
          <a:p>
            <a:fld id="{D370A53E-6D70-4BE0-9099-FBF31F52FF13}" type="slidenum">
              <a:rPr lang="fr-FR" smtClean="0"/>
              <a:t>‹nr.›</a:t>
            </a:fld>
            <a:endParaRPr lang="fr-FR"/>
          </a:p>
        </p:txBody>
      </p:sp>
    </p:spTree>
    <p:extLst>
      <p:ext uri="{BB962C8B-B14F-4D97-AF65-F5344CB8AC3E}">
        <p14:creationId xmlns:p14="http://schemas.microsoft.com/office/powerpoint/2010/main" val="398157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AAAAC8-108B-4B43-B832-09129B3E3A80}"/>
              </a:ext>
            </a:extLst>
          </p:cNvPr>
          <p:cNvSpPr>
            <a:spLocks noGrp="1"/>
          </p:cNvSpPr>
          <p:nvPr>
            <p:ph type="title"/>
          </p:nvPr>
        </p:nvSpPr>
        <p:spPr/>
        <p:txBody>
          <a:bodyPr/>
          <a:lstStyle/>
          <a:p>
            <a:r>
              <a:rPr lang="nl-NL"/>
              <a:t>Klik om stijl te bewerken</a:t>
            </a:r>
            <a:endParaRPr lang="fr-FR"/>
          </a:p>
        </p:txBody>
      </p:sp>
      <p:sp>
        <p:nvSpPr>
          <p:cNvPr id="3" name="Tijdelijke aanduiding voor inhoud 2">
            <a:extLst>
              <a:ext uri="{FF2B5EF4-FFF2-40B4-BE49-F238E27FC236}">
                <a16:creationId xmlns:a16="http://schemas.microsoft.com/office/drawing/2014/main" id="{72FC81B7-1BD6-45E3-BDCF-92274611B06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Tijdelijke aanduiding voor datum 3">
            <a:extLst>
              <a:ext uri="{FF2B5EF4-FFF2-40B4-BE49-F238E27FC236}">
                <a16:creationId xmlns:a16="http://schemas.microsoft.com/office/drawing/2014/main" id="{11E5D0DE-2CE3-43B9-9898-1C3F7E0C1F43}"/>
              </a:ext>
            </a:extLst>
          </p:cNvPr>
          <p:cNvSpPr>
            <a:spLocks noGrp="1"/>
          </p:cNvSpPr>
          <p:nvPr>
            <p:ph type="dt" sz="half" idx="10"/>
          </p:nvPr>
        </p:nvSpPr>
        <p:spPr/>
        <p:txBody>
          <a:bodyPr/>
          <a:lstStyle/>
          <a:p>
            <a:fld id="{EC91A10A-48EE-4E52-90E9-695857A60983}" type="datetimeFigureOut">
              <a:rPr lang="fr-FR" smtClean="0"/>
              <a:t>23/04/2020</a:t>
            </a:fld>
            <a:endParaRPr lang="fr-FR"/>
          </a:p>
        </p:txBody>
      </p:sp>
      <p:sp>
        <p:nvSpPr>
          <p:cNvPr id="5" name="Tijdelijke aanduiding voor voettekst 4">
            <a:extLst>
              <a:ext uri="{FF2B5EF4-FFF2-40B4-BE49-F238E27FC236}">
                <a16:creationId xmlns:a16="http://schemas.microsoft.com/office/drawing/2014/main" id="{4672AD32-7D98-4273-AEE7-314C819C3735}"/>
              </a:ext>
            </a:extLst>
          </p:cNvPr>
          <p:cNvSpPr>
            <a:spLocks noGrp="1"/>
          </p:cNvSpPr>
          <p:nvPr>
            <p:ph type="ftr" sz="quarter" idx="11"/>
          </p:nvPr>
        </p:nvSpPr>
        <p:spPr/>
        <p:txBody>
          <a:bodyPr/>
          <a:lstStyle/>
          <a:p>
            <a:endParaRPr lang="fr-FR"/>
          </a:p>
        </p:txBody>
      </p:sp>
      <p:sp>
        <p:nvSpPr>
          <p:cNvPr id="6" name="Tijdelijke aanduiding voor dianummer 5">
            <a:extLst>
              <a:ext uri="{FF2B5EF4-FFF2-40B4-BE49-F238E27FC236}">
                <a16:creationId xmlns:a16="http://schemas.microsoft.com/office/drawing/2014/main" id="{E858B283-6B2F-4989-8D3B-3E3E36F831AF}"/>
              </a:ext>
            </a:extLst>
          </p:cNvPr>
          <p:cNvSpPr>
            <a:spLocks noGrp="1"/>
          </p:cNvSpPr>
          <p:nvPr>
            <p:ph type="sldNum" sz="quarter" idx="12"/>
          </p:nvPr>
        </p:nvSpPr>
        <p:spPr/>
        <p:txBody>
          <a:bodyPr/>
          <a:lstStyle/>
          <a:p>
            <a:fld id="{D370A53E-6D70-4BE0-9099-FBF31F52FF13}" type="slidenum">
              <a:rPr lang="fr-FR" smtClean="0"/>
              <a:t>‹nr.›</a:t>
            </a:fld>
            <a:endParaRPr lang="fr-FR"/>
          </a:p>
        </p:txBody>
      </p:sp>
    </p:spTree>
    <p:extLst>
      <p:ext uri="{BB962C8B-B14F-4D97-AF65-F5344CB8AC3E}">
        <p14:creationId xmlns:p14="http://schemas.microsoft.com/office/powerpoint/2010/main" val="1340317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721B2E-1959-4171-B2B5-5335DFF07DF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fr-FR"/>
          </a:p>
        </p:txBody>
      </p:sp>
      <p:sp>
        <p:nvSpPr>
          <p:cNvPr id="3" name="Tijdelijke aanduiding voor tekst 2">
            <a:extLst>
              <a:ext uri="{FF2B5EF4-FFF2-40B4-BE49-F238E27FC236}">
                <a16:creationId xmlns:a16="http://schemas.microsoft.com/office/drawing/2014/main" id="{6DF8F9A6-D7EC-42F3-9B32-58A29E8538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4A9AA68-116A-40D1-8DEA-72F6E334BE3A}"/>
              </a:ext>
            </a:extLst>
          </p:cNvPr>
          <p:cNvSpPr>
            <a:spLocks noGrp="1"/>
          </p:cNvSpPr>
          <p:nvPr>
            <p:ph type="dt" sz="half" idx="10"/>
          </p:nvPr>
        </p:nvSpPr>
        <p:spPr/>
        <p:txBody>
          <a:bodyPr/>
          <a:lstStyle/>
          <a:p>
            <a:fld id="{EC91A10A-48EE-4E52-90E9-695857A60983}" type="datetimeFigureOut">
              <a:rPr lang="fr-FR" smtClean="0"/>
              <a:t>23/04/2020</a:t>
            </a:fld>
            <a:endParaRPr lang="fr-FR"/>
          </a:p>
        </p:txBody>
      </p:sp>
      <p:sp>
        <p:nvSpPr>
          <p:cNvPr id="5" name="Tijdelijke aanduiding voor voettekst 4">
            <a:extLst>
              <a:ext uri="{FF2B5EF4-FFF2-40B4-BE49-F238E27FC236}">
                <a16:creationId xmlns:a16="http://schemas.microsoft.com/office/drawing/2014/main" id="{D19C94E8-60D9-4947-B5D6-4B21D1168589}"/>
              </a:ext>
            </a:extLst>
          </p:cNvPr>
          <p:cNvSpPr>
            <a:spLocks noGrp="1"/>
          </p:cNvSpPr>
          <p:nvPr>
            <p:ph type="ftr" sz="quarter" idx="11"/>
          </p:nvPr>
        </p:nvSpPr>
        <p:spPr/>
        <p:txBody>
          <a:bodyPr/>
          <a:lstStyle/>
          <a:p>
            <a:endParaRPr lang="fr-FR"/>
          </a:p>
        </p:txBody>
      </p:sp>
      <p:sp>
        <p:nvSpPr>
          <p:cNvPr id="6" name="Tijdelijke aanduiding voor dianummer 5">
            <a:extLst>
              <a:ext uri="{FF2B5EF4-FFF2-40B4-BE49-F238E27FC236}">
                <a16:creationId xmlns:a16="http://schemas.microsoft.com/office/drawing/2014/main" id="{1581276F-287D-404B-A923-3C9972E55ED7}"/>
              </a:ext>
            </a:extLst>
          </p:cNvPr>
          <p:cNvSpPr>
            <a:spLocks noGrp="1"/>
          </p:cNvSpPr>
          <p:nvPr>
            <p:ph type="sldNum" sz="quarter" idx="12"/>
          </p:nvPr>
        </p:nvSpPr>
        <p:spPr/>
        <p:txBody>
          <a:bodyPr/>
          <a:lstStyle/>
          <a:p>
            <a:fld id="{D370A53E-6D70-4BE0-9099-FBF31F52FF13}" type="slidenum">
              <a:rPr lang="fr-FR" smtClean="0"/>
              <a:t>‹nr.›</a:t>
            </a:fld>
            <a:endParaRPr lang="fr-FR"/>
          </a:p>
        </p:txBody>
      </p:sp>
    </p:spTree>
    <p:extLst>
      <p:ext uri="{BB962C8B-B14F-4D97-AF65-F5344CB8AC3E}">
        <p14:creationId xmlns:p14="http://schemas.microsoft.com/office/powerpoint/2010/main" val="106086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5AABDD-8BB3-4171-A8AC-00CCAE983204}"/>
              </a:ext>
            </a:extLst>
          </p:cNvPr>
          <p:cNvSpPr>
            <a:spLocks noGrp="1"/>
          </p:cNvSpPr>
          <p:nvPr>
            <p:ph type="title"/>
          </p:nvPr>
        </p:nvSpPr>
        <p:spPr/>
        <p:txBody>
          <a:bodyPr/>
          <a:lstStyle/>
          <a:p>
            <a:r>
              <a:rPr lang="nl-NL"/>
              <a:t>Klik om stijl te bewerken</a:t>
            </a:r>
            <a:endParaRPr lang="fr-FR"/>
          </a:p>
        </p:txBody>
      </p:sp>
      <p:sp>
        <p:nvSpPr>
          <p:cNvPr id="3" name="Tijdelijke aanduiding voor inhoud 2">
            <a:extLst>
              <a:ext uri="{FF2B5EF4-FFF2-40B4-BE49-F238E27FC236}">
                <a16:creationId xmlns:a16="http://schemas.microsoft.com/office/drawing/2014/main" id="{D454FB7B-A3E6-4865-AF8D-F1B40641CDA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Tijdelijke aanduiding voor inhoud 3">
            <a:extLst>
              <a:ext uri="{FF2B5EF4-FFF2-40B4-BE49-F238E27FC236}">
                <a16:creationId xmlns:a16="http://schemas.microsoft.com/office/drawing/2014/main" id="{5B39E0E8-6B06-4279-A75B-D3BF0EA046F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5" name="Tijdelijke aanduiding voor datum 4">
            <a:extLst>
              <a:ext uri="{FF2B5EF4-FFF2-40B4-BE49-F238E27FC236}">
                <a16:creationId xmlns:a16="http://schemas.microsoft.com/office/drawing/2014/main" id="{10925C2E-7C91-453D-A947-8E7A90903E34}"/>
              </a:ext>
            </a:extLst>
          </p:cNvPr>
          <p:cNvSpPr>
            <a:spLocks noGrp="1"/>
          </p:cNvSpPr>
          <p:nvPr>
            <p:ph type="dt" sz="half" idx="10"/>
          </p:nvPr>
        </p:nvSpPr>
        <p:spPr/>
        <p:txBody>
          <a:bodyPr/>
          <a:lstStyle/>
          <a:p>
            <a:fld id="{EC91A10A-48EE-4E52-90E9-695857A60983}" type="datetimeFigureOut">
              <a:rPr lang="fr-FR" smtClean="0"/>
              <a:t>23/04/2020</a:t>
            </a:fld>
            <a:endParaRPr lang="fr-FR"/>
          </a:p>
        </p:txBody>
      </p:sp>
      <p:sp>
        <p:nvSpPr>
          <p:cNvPr id="6" name="Tijdelijke aanduiding voor voettekst 5">
            <a:extLst>
              <a:ext uri="{FF2B5EF4-FFF2-40B4-BE49-F238E27FC236}">
                <a16:creationId xmlns:a16="http://schemas.microsoft.com/office/drawing/2014/main" id="{F198926A-00CE-48F4-B989-A0D88126237A}"/>
              </a:ext>
            </a:extLst>
          </p:cNvPr>
          <p:cNvSpPr>
            <a:spLocks noGrp="1"/>
          </p:cNvSpPr>
          <p:nvPr>
            <p:ph type="ftr" sz="quarter" idx="11"/>
          </p:nvPr>
        </p:nvSpPr>
        <p:spPr/>
        <p:txBody>
          <a:bodyPr/>
          <a:lstStyle/>
          <a:p>
            <a:endParaRPr lang="fr-FR"/>
          </a:p>
        </p:txBody>
      </p:sp>
      <p:sp>
        <p:nvSpPr>
          <p:cNvPr id="7" name="Tijdelijke aanduiding voor dianummer 6">
            <a:extLst>
              <a:ext uri="{FF2B5EF4-FFF2-40B4-BE49-F238E27FC236}">
                <a16:creationId xmlns:a16="http://schemas.microsoft.com/office/drawing/2014/main" id="{FC0B4D05-EF6D-4657-8B9D-C16A275C4527}"/>
              </a:ext>
            </a:extLst>
          </p:cNvPr>
          <p:cNvSpPr>
            <a:spLocks noGrp="1"/>
          </p:cNvSpPr>
          <p:nvPr>
            <p:ph type="sldNum" sz="quarter" idx="12"/>
          </p:nvPr>
        </p:nvSpPr>
        <p:spPr/>
        <p:txBody>
          <a:bodyPr/>
          <a:lstStyle/>
          <a:p>
            <a:fld id="{D370A53E-6D70-4BE0-9099-FBF31F52FF13}" type="slidenum">
              <a:rPr lang="fr-FR" smtClean="0"/>
              <a:t>‹nr.›</a:t>
            </a:fld>
            <a:endParaRPr lang="fr-FR"/>
          </a:p>
        </p:txBody>
      </p:sp>
    </p:spTree>
    <p:extLst>
      <p:ext uri="{BB962C8B-B14F-4D97-AF65-F5344CB8AC3E}">
        <p14:creationId xmlns:p14="http://schemas.microsoft.com/office/powerpoint/2010/main" val="1341409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C172EB-8774-4A29-9523-CA017AF83A7B}"/>
              </a:ext>
            </a:extLst>
          </p:cNvPr>
          <p:cNvSpPr>
            <a:spLocks noGrp="1"/>
          </p:cNvSpPr>
          <p:nvPr>
            <p:ph type="title"/>
          </p:nvPr>
        </p:nvSpPr>
        <p:spPr>
          <a:xfrm>
            <a:off x="839788" y="365125"/>
            <a:ext cx="10515600" cy="1325563"/>
          </a:xfrm>
        </p:spPr>
        <p:txBody>
          <a:bodyPr/>
          <a:lstStyle/>
          <a:p>
            <a:r>
              <a:rPr lang="nl-NL"/>
              <a:t>Klik om stijl te bewerken</a:t>
            </a:r>
            <a:endParaRPr lang="fr-FR"/>
          </a:p>
        </p:txBody>
      </p:sp>
      <p:sp>
        <p:nvSpPr>
          <p:cNvPr id="3" name="Tijdelijke aanduiding voor tekst 2">
            <a:extLst>
              <a:ext uri="{FF2B5EF4-FFF2-40B4-BE49-F238E27FC236}">
                <a16:creationId xmlns:a16="http://schemas.microsoft.com/office/drawing/2014/main" id="{A15F512C-3B3F-4D73-B842-EBE6CC3746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A4BE8D2-8D64-45E4-AC11-323B5B2F252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5" name="Tijdelijke aanduiding voor tekst 4">
            <a:extLst>
              <a:ext uri="{FF2B5EF4-FFF2-40B4-BE49-F238E27FC236}">
                <a16:creationId xmlns:a16="http://schemas.microsoft.com/office/drawing/2014/main" id="{A79BEBA6-04D5-4EA4-A9A4-1032C0912E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B7C2466-651D-4F19-A82F-8F820765468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7" name="Tijdelijke aanduiding voor datum 6">
            <a:extLst>
              <a:ext uri="{FF2B5EF4-FFF2-40B4-BE49-F238E27FC236}">
                <a16:creationId xmlns:a16="http://schemas.microsoft.com/office/drawing/2014/main" id="{9FF80A6B-35BC-496A-A1C2-4A3DB34531C8}"/>
              </a:ext>
            </a:extLst>
          </p:cNvPr>
          <p:cNvSpPr>
            <a:spLocks noGrp="1"/>
          </p:cNvSpPr>
          <p:nvPr>
            <p:ph type="dt" sz="half" idx="10"/>
          </p:nvPr>
        </p:nvSpPr>
        <p:spPr/>
        <p:txBody>
          <a:bodyPr/>
          <a:lstStyle/>
          <a:p>
            <a:fld id="{EC91A10A-48EE-4E52-90E9-695857A60983}" type="datetimeFigureOut">
              <a:rPr lang="fr-FR" smtClean="0"/>
              <a:t>23/04/2020</a:t>
            </a:fld>
            <a:endParaRPr lang="fr-FR"/>
          </a:p>
        </p:txBody>
      </p:sp>
      <p:sp>
        <p:nvSpPr>
          <p:cNvPr id="8" name="Tijdelijke aanduiding voor voettekst 7">
            <a:extLst>
              <a:ext uri="{FF2B5EF4-FFF2-40B4-BE49-F238E27FC236}">
                <a16:creationId xmlns:a16="http://schemas.microsoft.com/office/drawing/2014/main" id="{68755779-77C8-4FBC-B4E8-BEE9BBC69FFA}"/>
              </a:ext>
            </a:extLst>
          </p:cNvPr>
          <p:cNvSpPr>
            <a:spLocks noGrp="1"/>
          </p:cNvSpPr>
          <p:nvPr>
            <p:ph type="ftr" sz="quarter" idx="11"/>
          </p:nvPr>
        </p:nvSpPr>
        <p:spPr/>
        <p:txBody>
          <a:bodyPr/>
          <a:lstStyle/>
          <a:p>
            <a:endParaRPr lang="fr-FR"/>
          </a:p>
        </p:txBody>
      </p:sp>
      <p:sp>
        <p:nvSpPr>
          <p:cNvPr id="9" name="Tijdelijke aanduiding voor dianummer 8">
            <a:extLst>
              <a:ext uri="{FF2B5EF4-FFF2-40B4-BE49-F238E27FC236}">
                <a16:creationId xmlns:a16="http://schemas.microsoft.com/office/drawing/2014/main" id="{CA210BEC-248C-46D4-9186-037D250A6398}"/>
              </a:ext>
            </a:extLst>
          </p:cNvPr>
          <p:cNvSpPr>
            <a:spLocks noGrp="1"/>
          </p:cNvSpPr>
          <p:nvPr>
            <p:ph type="sldNum" sz="quarter" idx="12"/>
          </p:nvPr>
        </p:nvSpPr>
        <p:spPr/>
        <p:txBody>
          <a:bodyPr/>
          <a:lstStyle/>
          <a:p>
            <a:fld id="{D370A53E-6D70-4BE0-9099-FBF31F52FF13}" type="slidenum">
              <a:rPr lang="fr-FR" smtClean="0"/>
              <a:t>‹nr.›</a:t>
            </a:fld>
            <a:endParaRPr lang="fr-FR"/>
          </a:p>
        </p:txBody>
      </p:sp>
    </p:spTree>
    <p:extLst>
      <p:ext uri="{BB962C8B-B14F-4D97-AF65-F5344CB8AC3E}">
        <p14:creationId xmlns:p14="http://schemas.microsoft.com/office/powerpoint/2010/main" val="4121245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5D5AB-515F-498B-9E0C-A1729C6E5ECC}"/>
              </a:ext>
            </a:extLst>
          </p:cNvPr>
          <p:cNvSpPr>
            <a:spLocks noGrp="1"/>
          </p:cNvSpPr>
          <p:nvPr>
            <p:ph type="title"/>
          </p:nvPr>
        </p:nvSpPr>
        <p:spPr/>
        <p:txBody>
          <a:bodyPr/>
          <a:lstStyle/>
          <a:p>
            <a:r>
              <a:rPr lang="nl-NL"/>
              <a:t>Klik om stijl te bewerken</a:t>
            </a:r>
            <a:endParaRPr lang="fr-FR"/>
          </a:p>
        </p:txBody>
      </p:sp>
      <p:sp>
        <p:nvSpPr>
          <p:cNvPr id="3" name="Tijdelijke aanduiding voor datum 2">
            <a:extLst>
              <a:ext uri="{FF2B5EF4-FFF2-40B4-BE49-F238E27FC236}">
                <a16:creationId xmlns:a16="http://schemas.microsoft.com/office/drawing/2014/main" id="{52D5B80A-717E-4646-B06C-89F230999944}"/>
              </a:ext>
            </a:extLst>
          </p:cNvPr>
          <p:cNvSpPr>
            <a:spLocks noGrp="1"/>
          </p:cNvSpPr>
          <p:nvPr>
            <p:ph type="dt" sz="half" idx="10"/>
          </p:nvPr>
        </p:nvSpPr>
        <p:spPr/>
        <p:txBody>
          <a:bodyPr/>
          <a:lstStyle/>
          <a:p>
            <a:fld id="{EC91A10A-48EE-4E52-90E9-695857A60983}" type="datetimeFigureOut">
              <a:rPr lang="fr-FR" smtClean="0"/>
              <a:t>23/04/2020</a:t>
            </a:fld>
            <a:endParaRPr lang="fr-FR"/>
          </a:p>
        </p:txBody>
      </p:sp>
      <p:sp>
        <p:nvSpPr>
          <p:cNvPr id="4" name="Tijdelijke aanduiding voor voettekst 3">
            <a:extLst>
              <a:ext uri="{FF2B5EF4-FFF2-40B4-BE49-F238E27FC236}">
                <a16:creationId xmlns:a16="http://schemas.microsoft.com/office/drawing/2014/main" id="{C980B848-6DCA-40C4-AF20-B8D747BA65FA}"/>
              </a:ext>
            </a:extLst>
          </p:cNvPr>
          <p:cNvSpPr>
            <a:spLocks noGrp="1"/>
          </p:cNvSpPr>
          <p:nvPr>
            <p:ph type="ftr" sz="quarter" idx="11"/>
          </p:nvPr>
        </p:nvSpPr>
        <p:spPr/>
        <p:txBody>
          <a:bodyPr/>
          <a:lstStyle/>
          <a:p>
            <a:endParaRPr lang="fr-FR"/>
          </a:p>
        </p:txBody>
      </p:sp>
      <p:sp>
        <p:nvSpPr>
          <p:cNvPr id="5" name="Tijdelijke aanduiding voor dianummer 4">
            <a:extLst>
              <a:ext uri="{FF2B5EF4-FFF2-40B4-BE49-F238E27FC236}">
                <a16:creationId xmlns:a16="http://schemas.microsoft.com/office/drawing/2014/main" id="{48A2474A-DC6A-49BF-8D9E-C23D3A1230DD}"/>
              </a:ext>
            </a:extLst>
          </p:cNvPr>
          <p:cNvSpPr>
            <a:spLocks noGrp="1"/>
          </p:cNvSpPr>
          <p:nvPr>
            <p:ph type="sldNum" sz="quarter" idx="12"/>
          </p:nvPr>
        </p:nvSpPr>
        <p:spPr/>
        <p:txBody>
          <a:bodyPr/>
          <a:lstStyle/>
          <a:p>
            <a:fld id="{D370A53E-6D70-4BE0-9099-FBF31F52FF13}" type="slidenum">
              <a:rPr lang="fr-FR" smtClean="0"/>
              <a:t>‹nr.›</a:t>
            </a:fld>
            <a:endParaRPr lang="fr-FR"/>
          </a:p>
        </p:txBody>
      </p:sp>
    </p:spTree>
    <p:extLst>
      <p:ext uri="{BB962C8B-B14F-4D97-AF65-F5344CB8AC3E}">
        <p14:creationId xmlns:p14="http://schemas.microsoft.com/office/powerpoint/2010/main" val="714948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829040D-15B5-4D6E-BDA1-315E0EA0A1F2}"/>
              </a:ext>
            </a:extLst>
          </p:cNvPr>
          <p:cNvSpPr>
            <a:spLocks noGrp="1"/>
          </p:cNvSpPr>
          <p:nvPr>
            <p:ph type="dt" sz="half" idx="10"/>
          </p:nvPr>
        </p:nvSpPr>
        <p:spPr/>
        <p:txBody>
          <a:bodyPr/>
          <a:lstStyle/>
          <a:p>
            <a:fld id="{EC91A10A-48EE-4E52-90E9-695857A60983}" type="datetimeFigureOut">
              <a:rPr lang="fr-FR" smtClean="0"/>
              <a:t>23/04/2020</a:t>
            </a:fld>
            <a:endParaRPr lang="fr-FR"/>
          </a:p>
        </p:txBody>
      </p:sp>
      <p:sp>
        <p:nvSpPr>
          <p:cNvPr id="3" name="Tijdelijke aanduiding voor voettekst 2">
            <a:extLst>
              <a:ext uri="{FF2B5EF4-FFF2-40B4-BE49-F238E27FC236}">
                <a16:creationId xmlns:a16="http://schemas.microsoft.com/office/drawing/2014/main" id="{FC48C69C-30D8-4481-932B-0D4902070F46}"/>
              </a:ext>
            </a:extLst>
          </p:cNvPr>
          <p:cNvSpPr>
            <a:spLocks noGrp="1"/>
          </p:cNvSpPr>
          <p:nvPr>
            <p:ph type="ftr" sz="quarter" idx="11"/>
          </p:nvPr>
        </p:nvSpPr>
        <p:spPr/>
        <p:txBody>
          <a:bodyPr/>
          <a:lstStyle/>
          <a:p>
            <a:endParaRPr lang="fr-FR"/>
          </a:p>
        </p:txBody>
      </p:sp>
      <p:sp>
        <p:nvSpPr>
          <p:cNvPr id="4" name="Tijdelijke aanduiding voor dianummer 3">
            <a:extLst>
              <a:ext uri="{FF2B5EF4-FFF2-40B4-BE49-F238E27FC236}">
                <a16:creationId xmlns:a16="http://schemas.microsoft.com/office/drawing/2014/main" id="{4B6C1937-B8FC-450A-BB51-9B7AD38FD671}"/>
              </a:ext>
            </a:extLst>
          </p:cNvPr>
          <p:cNvSpPr>
            <a:spLocks noGrp="1"/>
          </p:cNvSpPr>
          <p:nvPr>
            <p:ph type="sldNum" sz="quarter" idx="12"/>
          </p:nvPr>
        </p:nvSpPr>
        <p:spPr/>
        <p:txBody>
          <a:bodyPr/>
          <a:lstStyle/>
          <a:p>
            <a:fld id="{D370A53E-6D70-4BE0-9099-FBF31F52FF13}" type="slidenum">
              <a:rPr lang="fr-FR" smtClean="0"/>
              <a:t>‹nr.›</a:t>
            </a:fld>
            <a:endParaRPr lang="fr-FR"/>
          </a:p>
        </p:txBody>
      </p:sp>
    </p:spTree>
    <p:extLst>
      <p:ext uri="{BB962C8B-B14F-4D97-AF65-F5344CB8AC3E}">
        <p14:creationId xmlns:p14="http://schemas.microsoft.com/office/powerpoint/2010/main" val="2901205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4CD434-F27C-401E-98C2-62303B3FE40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fr-FR"/>
          </a:p>
        </p:txBody>
      </p:sp>
      <p:sp>
        <p:nvSpPr>
          <p:cNvPr id="3" name="Tijdelijke aanduiding voor inhoud 2">
            <a:extLst>
              <a:ext uri="{FF2B5EF4-FFF2-40B4-BE49-F238E27FC236}">
                <a16:creationId xmlns:a16="http://schemas.microsoft.com/office/drawing/2014/main" id="{DAC4D989-9AD3-4650-808C-7420285868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Tijdelijke aanduiding voor tekst 3">
            <a:extLst>
              <a:ext uri="{FF2B5EF4-FFF2-40B4-BE49-F238E27FC236}">
                <a16:creationId xmlns:a16="http://schemas.microsoft.com/office/drawing/2014/main" id="{08F12886-20CF-4D14-B7CB-870CF1C178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F66679A-E4E0-4C2B-A8C5-C865B7D99256}"/>
              </a:ext>
            </a:extLst>
          </p:cNvPr>
          <p:cNvSpPr>
            <a:spLocks noGrp="1"/>
          </p:cNvSpPr>
          <p:nvPr>
            <p:ph type="dt" sz="half" idx="10"/>
          </p:nvPr>
        </p:nvSpPr>
        <p:spPr/>
        <p:txBody>
          <a:bodyPr/>
          <a:lstStyle/>
          <a:p>
            <a:fld id="{EC91A10A-48EE-4E52-90E9-695857A60983}" type="datetimeFigureOut">
              <a:rPr lang="fr-FR" smtClean="0"/>
              <a:t>23/04/2020</a:t>
            </a:fld>
            <a:endParaRPr lang="fr-FR"/>
          </a:p>
        </p:txBody>
      </p:sp>
      <p:sp>
        <p:nvSpPr>
          <p:cNvPr id="6" name="Tijdelijke aanduiding voor voettekst 5">
            <a:extLst>
              <a:ext uri="{FF2B5EF4-FFF2-40B4-BE49-F238E27FC236}">
                <a16:creationId xmlns:a16="http://schemas.microsoft.com/office/drawing/2014/main" id="{FA9EF7BE-F000-48DC-8A89-AF07F012648A}"/>
              </a:ext>
            </a:extLst>
          </p:cNvPr>
          <p:cNvSpPr>
            <a:spLocks noGrp="1"/>
          </p:cNvSpPr>
          <p:nvPr>
            <p:ph type="ftr" sz="quarter" idx="11"/>
          </p:nvPr>
        </p:nvSpPr>
        <p:spPr/>
        <p:txBody>
          <a:bodyPr/>
          <a:lstStyle/>
          <a:p>
            <a:endParaRPr lang="fr-FR"/>
          </a:p>
        </p:txBody>
      </p:sp>
      <p:sp>
        <p:nvSpPr>
          <p:cNvPr id="7" name="Tijdelijke aanduiding voor dianummer 6">
            <a:extLst>
              <a:ext uri="{FF2B5EF4-FFF2-40B4-BE49-F238E27FC236}">
                <a16:creationId xmlns:a16="http://schemas.microsoft.com/office/drawing/2014/main" id="{737ED6A2-FE67-4AC9-BA38-CFD40E67C79B}"/>
              </a:ext>
            </a:extLst>
          </p:cNvPr>
          <p:cNvSpPr>
            <a:spLocks noGrp="1"/>
          </p:cNvSpPr>
          <p:nvPr>
            <p:ph type="sldNum" sz="quarter" idx="12"/>
          </p:nvPr>
        </p:nvSpPr>
        <p:spPr/>
        <p:txBody>
          <a:bodyPr/>
          <a:lstStyle/>
          <a:p>
            <a:fld id="{D370A53E-6D70-4BE0-9099-FBF31F52FF13}" type="slidenum">
              <a:rPr lang="fr-FR" smtClean="0"/>
              <a:t>‹nr.›</a:t>
            </a:fld>
            <a:endParaRPr lang="fr-FR"/>
          </a:p>
        </p:txBody>
      </p:sp>
    </p:spTree>
    <p:extLst>
      <p:ext uri="{BB962C8B-B14F-4D97-AF65-F5344CB8AC3E}">
        <p14:creationId xmlns:p14="http://schemas.microsoft.com/office/powerpoint/2010/main" val="32173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E2379-9483-461E-AAA4-5FD2BE6ECBF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fr-FR"/>
          </a:p>
        </p:txBody>
      </p:sp>
      <p:sp>
        <p:nvSpPr>
          <p:cNvPr id="3" name="Tijdelijke aanduiding voor afbeelding 2">
            <a:extLst>
              <a:ext uri="{FF2B5EF4-FFF2-40B4-BE49-F238E27FC236}">
                <a16:creationId xmlns:a16="http://schemas.microsoft.com/office/drawing/2014/main" id="{9FC59D5C-6056-4E8B-BB92-C1BA1E0E7C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ijdelijke aanduiding voor tekst 3">
            <a:extLst>
              <a:ext uri="{FF2B5EF4-FFF2-40B4-BE49-F238E27FC236}">
                <a16:creationId xmlns:a16="http://schemas.microsoft.com/office/drawing/2014/main" id="{725E484C-9952-423D-9E83-A6AE8AB4BF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966D310-E3E0-4FE3-B157-7A54B86518BB}"/>
              </a:ext>
            </a:extLst>
          </p:cNvPr>
          <p:cNvSpPr>
            <a:spLocks noGrp="1"/>
          </p:cNvSpPr>
          <p:nvPr>
            <p:ph type="dt" sz="half" idx="10"/>
          </p:nvPr>
        </p:nvSpPr>
        <p:spPr/>
        <p:txBody>
          <a:bodyPr/>
          <a:lstStyle/>
          <a:p>
            <a:fld id="{EC91A10A-48EE-4E52-90E9-695857A60983}" type="datetimeFigureOut">
              <a:rPr lang="fr-FR" smtClean="0"/>
              <a:t>23/04/2020</a:t>
            </a:fld>
            <a:endParaRPr lang="fr-FR"/>
          </a:p>
        </p:txBody>
      </p:sp>
      <p:sp>
        <p:nvSpPr>
          <p:cNvPr id="6" name="Tijdelijke aanduiding voor voettekst 5">
            <a:extLst>
              <a:ext uri="{FF2B5EF4-FFF2-40B4-BE49-F238E27FC236}">
                <a16:creationId xmlns:a16="http://schemas.microsoft.com/office/drawing/2014/main" id="{A461E163-9A77-4F1B-BCE3-EAFB24D85314}"/>
              </a:ext>
            </a:extLst>
          </p:cNvPr>
          <p:cNvSpPr>
            <a:spLocks noGrp="1"/>
          </p:cNvSpPr>
          <p:nvPr>
            <p:ph type="ftr" sz="quarter" idx="11"/>
          </p:nvPr>
        </p:nvSpPr>
        <p:spPr/>
        <p:txBody>
          <a:bodyPr/>
          <a:lstStyle/>
          <a:p>
            <a:endParaRPr lang="fr-FR"/>
          </a:p>
        </p:txBody>
      </p:sp>
      <p:sp>
        <p:nvSpPr>
          <p:cNvPr id="7" name="Tijdelijke aanduiding voor dianummer 6">
            <a:extLst>
              <a:ext uri="{FF2B5EF4-FFF2-40B4-BE49-F238E27FC236}">
                <a16:creationId xmlns:a16="http://schemas.microsoft.com/office/drawing/2014/main" id="{5FBDC2BB-7AE8-4D58-8846-DA63DFC25521}"/>
              </a:ext>
            </a:extLst>
          </p:cNvPr>
          <p:cNvSpPr>
            <a:spLocks noGrp="1"/>
          </p:cNvSpPr>
          <p:nvPr>
            <p:ph type="sldNum" sz="quarter" idx="12"/>
          </p:nvPr>
        </p:nvSpPr>
        <p:spPr/>
        <p:txBody>
          <a:bodyPr/>
          <a:lstStyle/>
          <a:p>
            <a:fld id="{D370A53E-6D70-4BE0-9099-FBF31F52FF13}" type="slidenum">
              <a:rPr lang="fr-FR" smtClean="0"/>
              <a:t>‹nr.›</a:t>
            </a:fld>
            <a:endParaRPr lang="fr-FR"/>
          </a:p>
        </p:txBody>
      </p:sp>
    </p:spTree>
    <p:extLst>
      <p:ext uri="{BB962C8B-B14F-4D97-AF65-F5344CB8AC3E}">
        <p14:creationId xmlns:p14="http://schemas.microsoft.com/office/powerpoint/2010/main" val="119828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C32B5FD-F253-478C-B6BE-8840EA485C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fr-FR"/>
          </a:p>
        </p:txBody>
      </p:sp>
      <p:sp>
        <p:nvSpPr>
          <p:cNvPr id="3" name="Tijdelijke aanduiding voor tekst 2">
            <a:extLst>
              <a:ext uri="{FF2B5EF4-FFF2-40B4-BE49-F238E27FC236}">
                <a16:creationId xmlns:a16="http://schemas.microsoft.com/office/drawing/2014/main" id="{529CC177-76BF-48D7-9214-B89BA5DAE5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Tijdelijke aanduiding voor datum 3">
            <a:extLst>
              <a:ext uri="{FF2B5EF4-FFF2-40B4-BE49-F238E27FC236}">
                <a16:creationId xmlns:a16="http://schemas.microsoft.com/office/drawing/2014/main" id="{18CDD080-7C9F-4ECB-B611-1B7C6E6A62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1A10A-48EE-4E52-90E9-695857A60983}" type="datetimeFigureOut">
              <a:rPr lang="fr-FR" smtClean="0"/>
              <a:t>23/04/2020</a:t>
            </a:fld>
            <a:endParaRPr lang="fr-FR"/>
          </a:p>
        </p:txBody>
      </p:sp>
      <p:sp>
        <p:nvSpPr>
          <p:cNvPr id="5" name="Tijdelijke aanduiding voor voettekst 4">
            <a:extLst>
              <a:ext uri="{FF2B5EF4-FFF2-40B4-BE49-F238E27FC236}">
                <a16:creationId xmlns:a16="http://schemas.microsoft.com/office/drawing/2014/main" id="{4DEE88D3-BC4A-4623-96D1-AC3BE4B7C7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Tijdelijke aanduiding voor dianummer 5">
            <a:extLst>
              <a:ext uri="{FF2B5EF4-FFF2-40B4-BE49-F238E27FC236}">
                <a16:creationId xmlns:a16="http://schemas.microsoft.com/office/drawing/2014/main" id="{B2F917FC-83BB-4B51-95E8-E9F5BEB24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0A53E-6D70-4BE0-9099-FBF31F52FF13}" type="slidenum">
              <a:rPr lang="fr-FR" smtClean="0"/>
              <a:t>‹nr.›</a:t>
            </a:fld>
            <a:endParaRPr lang="fr-FR"/>
          </a:p>
        </p:txBody>
      </p:sp>
    </p:spTree>
    <p:extLst>
      <p:ext uri="{BB962C8B-B14F-4D97-AF65-F5344CB8AC3E}">
        <p14:creationId xmlns:p14="http://schemas.microsoft.com/office/powerpoint/2010/main" val="3690262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4A94EB-83A1-41FC-BBDF-BD1030EA7D30}"/>
              </a:ext>
            </a:extLst>
          </p:cNvPr>
          <p:cNvSpPr>
            <a:spLocks noGrp="1"/>
          </p:cNvSpPr>
          <p:nvPr>
            <p:ph type="ctrTitle"/>
          </p:nvPr>
        </p:nvSpPr>
        <p:spPr/>
        <p:txBody>
          <a:bodyPr/>
          <a:lstStyle/>
          <a:p>
            <a:r>
              <a:rPr lang="nl-BE"/>
              <a:t>Proeven en beroepen </a:t>
            </a:r>
            <a:endParaRPr lang="fr-FR" dirty="0"/>
          </a:p>
        </p:txBody>
      </p:sp>
      <p:sp>
        <p:nvSpPr>
          <p:cNvPr id="3" name="Ondertitel 2">
            <a:extLst>
              <a:ext uri="{FF2B5EF4-FFF2-40B4-BE49-F238E27FC236}">
                <a16:creationId xmlns:a16="http://schemas.microsoft.com/office/drawing/2014/main" id="{626D8134-EDB8-4C95-8539-7E902AFB085D}"/>
              </a:ext>
            </a:extLst>
          </p:cNvPr>
          <p:cNvSpPr>
            <a:spLocks noGrp="1"/>
          </p:cNvSpPr>
          <p:nvPr>
            <p:ph type="subTitle" idx="1"/>
          </p:nvPr>
        </p:nvSpPr>
        <p:spPr/>
        <p:txBody>
          <a:bodyPr/>
          <a:lstStyle/>
          <a:p>
            <a:r>
              <a:rPr lang="nl-BE" dirty="0"/>
              <a:t>Hallo deze </a:t>
            </a:r>
            <a:r>
              <a:rPr lang="nl-BE" dirty="0" err="1"/>
              <a:t>powerpoint</a:t>
            </a:r>
            <a:r>
              <a:rPr lang="nl-BE" dirty="0"/>
              <a:t> gaat over waarom ik voor de Piva heb gekozen en wat mijn plannen zijn voor de toekomst </a:t>
            </a:r>
            <a:endParaRPr lang="fr-FR" dirty="0"/>
          </a:p>
        </p:txBody>
      </p:sp>
    </p:spTree>
    <p:extLst>
      <p:ext uri="{BB962C8B-B14F-4D97-AF65-F5344CB8AC3E}">
        <p14:creationId xmlns:p14="http://schemas.microsoft.com/office/powerpoint/2010/main" val="3238428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E7223D-D1B5-45BB-BB61-90FFFA6F91D0}"/>
              </a:ext>
            </a:extLst>
          </p:cNvPr>
          <p:cNvSpPr>
            <a:spLocks noGrp="1"/>
          </p:cNvSpPr>
          <p:nvPr>
            <p:ph type="title"/>
          </p:nvPr>
        </p:nvSpPr>
        <p:spPr/>
        <p:txBody>
          <a:bodyPr/>
          <a:lstStyle/>
          <a:p>
            <a:r>
              <a:rPr lang="fr-FR" dirty="0" err="1"/>
              <a:t>Ingeschreven</a:t>
            </a:r>
            <a:endParaRPr lang="fr-FR" dirty="0"/>
          </a:p>
        </p:txBody>
      </p:sp>
      <p:sp>
        <p:nvSpPr>
          <p:cNvPr id="3" name="Tijdelijke aanduiding voor inhoud 2">
            <a:extLst>
              <a:ext uri="{FF2B5EF4-FFF2-40B4-BE49-F238E27FC236}">
                <a16:creationId xmlns:a16="http://schemas.microsoft.com/office/drawing/2014/main" id="{6CB2B38D-6ACA-4C3D-9B41-00B176025874}"/>
              </a:ext>
            </a:extLst>
          </p:cNvPr>
          <p:cNvSpPr>
            <a:spLocks noGrp="1"/>
          </p:cNvSpPr>
          <p:nvPr>
            <p:ph idx="1"/>
          </p:nvPr>
        </p:nvSpPr>
        <p:spPr/>
        <p:txBody>
          <a:bodyPr/>
          <a:lstStyle/>
          <a:p>
            <a:r>
              <a:rPr lang="fr-FR" dirty="0" err="1"/>
              <a:t>Eind</a:t>
            </a:r>
            <a:r>
              <a:rPr lang="fr-FR" dirty="0"/>
              <a:t> </a:t>
            </a:r>
            <a:r>
              <a:rPr lang="fr-FR" dirty="0" err="1"/>
              <a:t>januari</a:t>
            </a:r>
            <a:r>
              <a:rPr lang="fr-FR" dirty="0"/>
              <a:t> 2020 </a:t>
            </a:r>
            <a:r>
              <a:rPr lang="fr-FR" dirty="0" err="1"/>
              <a:t>was</a:t>
            </a:r>
            <a:r>
              <a:rPr lang="fr-FR" dirty="0"/>
              <a:t> het </a:t>
            </a:r>
            <a:r>
              <a:rPr lang="fr-FR" dirty="0" err="1"/>
              <a:t>eindelijk</a:t>
            </a:r>
            <a:r>
              <a:rPr lang="fr-FR" dirty="0"/>
              <a:t> </a:t>
            </a:r>
            <a:r>
              <a:rPr lang="fr-FR" dirty="0" err="1"/>
              <a:t>definitief</a:t>
            </a:r>
            <a:r>
              <a:rPr lang="fr-FR" dirty="0"/>
              <a:t> : ik </a:t>
            </a:r>
            <a:r>
              <a:rPr lang="fr-FR" dirty="0" err="1"/>
              <a:t>werd</a:t>
            </a:r>
            <a:r>
              <a:rPr lang="fr-FR" dirty="0"/>
              <a:t> </a:t>
            </a:r>
            <a:r>
              <a:rPr lang="fr-FR" dirty="0" err="1"/>
              <a:t>officieel</a:t>
            </a:r>
            <a:r>
              <a:rPr lang="fr-FR" dirty="0"/>
              <a:t> een </a:t>
            </a:r>
            <a:r>
              <a:rPr lang="fr-FR" dirty="0" err="1"/>
              <a:t>leerling</a:t>
            </a:r>
            <a:r>
              <a:rPr lang="fr-FR" dirty="0"/>
              <a:t> van de Piva!</a:t>
            </a:r>
          </a:p>
          <a:p>
            <a:endParaRPr lang="fr-FR" dirty="0"/>
          </a:p>
          <a:p>
            <a:pPr marL="0" indent="0" algn="ctr">
              <a:buNone/>
            </a:pPr>
            <a:r>
              <a:rPr lang="fr-FR" dirty="0"/>
              <a:t>Ik </a:t>
            </a:r>
            <a:r>
              <a:rPr lang="fr-FR" dirty="0" err="1"/>
              <a:t>heb</a:t>
            </a:r>
            <a:r>
              <a:rPr lang="fr-FR" dirty="0"/>
              <a:t> </a:t>
            </a:r>
            <a:r>
              <a:rPr lang="fr-FR" dirty="0" err="1"/>
              <a:t>succesvol</a:t>
            </a:r>
            <a:r>
              <a:rPr lang="fr-FR" dirty="0"/>
              <a:t> de </a:t>
            </a:r>
            <a:r>
              <a:rPr lang="fr-FR" dirty="0" err="1"/>
              <a:t>overstap</a:t>
            </a:r>
            <a:r>
              <a:rPr lang="fr-FR" dirty="0"/>
              <a:t> </a:t>
            </a:r>
            <a:r>
              <a:rPr lang="fr-FR" dirty="0" err="1"/>
              <a:t>gemaakt</a:t>
            </a:r>
            <a:endParaRPr lang="fr-FR" dirty="0"/>
          </a:p>
          <a:p>
            <a:pPr marL="0" indent="0" algn="ctr">
              <a:buNone/>
            </a:pPr>
            <a:r>
              <a:rPr lang="fr-FR" dirty="0"/>
              <a:t>Ik </a:t>
            </a:r>
            <a:r>
              <a:rPr lang="fr-FR" dirty="0" err="1"/>
              <a:t>moet</a:t>
            </a:r>
            <a:r>
              <a:rPr lang="fr-FR" dirty="0"/>
              <a:t> nu hard </a:t>
            </a:r>
            <a:r>
              <a:rPr lang="fr-FR" dirty="0" err="1"/>
              <a:t>werken</a:t>
            </a:r>
            <a:r>
              <a:rPr lang="fr-FR" dirty="0"/>
              <a:t> en </a:t>
            </a:r>
            <a:r>
              <a:rPr lang="fr-FR" dirty="0" err="1"/>
              <a:t>leer</a:t>
            </a:r>
            <a:r>
              <a:rPr lang="fr-FR" dirty="0"/>
              <a:t> </a:t>
            </a:r>
            <a:r>
              <a:rPr lang="fr-FR" dirty="0" err="1"/>
              <a:t>veel</a:t>
            </a:r>
            <a:r>
              <a:rPr lang="fr-FR" dirty="0"/>
              <a:t>!</a:t>
            </a:r>
          </a:p>
          <a:p>
            <a:pPr marL="0" indent="0" algn="ctr">
              <a:buNone/>
            </a:pPr>
            <a:r>
              <a:rPr lang="fr-FR" dirty="0"/>
              <a:t>Ik </a:t>
            </a:r>
            <a:r>
              <a:rPr lang="fr-FR" dirty="0" err="1"/>
              <a:t>heb</a:t>
            </a:r>
            <a:r>
              <a:rPr lang="fr-FR" dirty="0"/>
              <a:t> </a:t>
            </a:r>
            <a:r>
              <a:rPr lang="fr-FR" dirty="0" err="1"/>
              <a:t>leuke</a:t>
            </a:r>
            <a:r>
              <a:rPr lang="fr-FR" dirty="0"/>
              <a:t> </a:t>
            </a:r>
            <a:r>
              <a:rPr lang="fr-FR" dirty="0" err="1"/>
              <a:t>vrienden</a:t>
            </a:r>
            <a:r>
              <a:rPr lang="fr-FR" dirty="0"/>
              <a:t> in </a:t>
            </a:r>
            <a:r>
              <a:rPr lang="fr-FR" dirty="0" err="1"/>
              <a:t>mijn</a:t>
            </a:r>
            <a:r>
              <a:rPr lang="fr-FR" dirty="0"/>
              <a:t> </a:t>
            </a:r>
            <a:r>
              <a:rPr lang="fr-FR" dirty="0" err="1"/>
              <a:t>klas</a:t>
            </a:r>
            <a:endParaRPr lang="fr-FR" dirty="0"/>
          </a:p>
          <a:p>
            <a:pPr marL="0" indent="0" algn="ctr">
              <a:buNone/>
            </a:pPr>
            <a:r>
              <a:rPr lang="fr-FR" dirty="0"/>
              <a:t>Ik ben </a:t>
            </a:r>
            <a:r>
              <a:rPr lang="fr-FR" dirty="0" err="1"/>
              <a:t>weer</a:t>
            </a:r>
            <a:r>
              <a:rPr lang="fr-FR" dirty="0"/>
              <a:t> een </a:t>
            </a:r>
            <a:r>
              <a:rPr lang="fr-FR" dirty="0" err="1"/>
              <a:t>stapje</a:t>
            </a:r>
            <a:r>
              <a:rPr lang="fr-FR" dirty="0"/>
              <a:t> </a:t>
            </a:r>
            <a:r>
              <a:rPr lang="fr-FR" dirty="0" err="1"/>
              <a:t>dichter</a:t>
            </a:r>
            <a:r>
              <a:rPr lang="fr-FR" dirty="0"/>
              <a:t> </a:t>
            </a:r>
            <a:r>
              <a:rPr lang="fr-FR" dirty="0" err="1"/>
              <a:t>bij</a:t>
            </a:r>
            <a:r>
              <a:rPr lang="fr-FR" dirty="0"/>
              <a:t> </a:t>
            </a:r>
            <a:r>
              <a:rPr lang="fr-FR" dirty="0" err="1"/>
              <a:t>mijn</a:t>
            </a:r>
            <a:r>
              <a:rPr lang="fr-FR" dirty="0"/>
              <a:t> </a:t>
            </a:r>
            <a:r>
              <a:rPr lang="fr-FR" dirty="0" err="1"/>
              <a:t>droom</a:t>
            </a:r>
            <a:endParaRPr lang="fr-FR" dirty="0"/>
          </a:p>
        </p:txBody>
      </p:sp>
      <p:pic>
        <p:nvPicPr>
          <p:cNvPr id="4" name="Afbeelding 3">
            <a:extLst>
              <a:ext uri="{FF2B5EF4-FFF2-40B4-BE49-F238E27FC236}">
                <a16:creationId xmlns:a16="http://schemas.microsoft.com/office/drawing/2014/main" id="{0C640250-B51E-48A0-A509-40055595450E}"/>
              </a:ext>
            </a:extLst>
          </p:cNvPr>
          <p:cNvPicPr>
            <a:picLocks noChangeAspect="1"/>
          </p:cNvPicPr>
          <p:nvPr/>
        </p:nvPicPr>
        <p:blipFill>
          <a:blip r:embed="rId2"/>
          <a:stretch>
            <a:fillRect/>
          </a:stretch>
        </p:blipFill>
        <p:spPr>
          <a:xfrm>
            <a:off x="1148177" y="2745065"/>
            <a:ext cx="1893198" cy="1893198"/>
          </a:xfrm>
          <a:prstGeom prst="rect">
            <a:avLst/>
          </a:prstGeom>
        </p:spPr>
      </p:pic>
    </p:spTree>
    <p:extLst>
      <p:ext uri="{BB962C8B-B14F-4D97-AF65-F5344CB8AC3E}">
        <p14:creationId xmlns:p14="http://schemas.microsoft.com/office/powerpoint/2010/main" val="36980152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CB9A29-85B2-4DCC-BB88-C60CC77A7308}"/>
              </a:ext>
            </a:extLst>
          </p:cNvPr>
          <p:cNvSpPr>
            <a:spLocks noGrp="1"/>
          </p:cNvSpPr>
          <p:nvPr>
            <p:ph type="ctrTitle"/>
          </p:nvPr>
        </p:nvSpPr>
        <p:spPr/>
        <p:txBody>
          <a:bodyPr/>
          <a:lstStyle/>
          <a:p>
            <a:r>
              <a:rPr lang="nl-BE" dirty="0"/>
              <a:t>Toekomst </a:t>
            </a:r>
            <a:endParaRPr lang="fr-FR" dirty="0"/>
          </a:p>
        </p:txBody>
      </p:sp>
      <p:sp>
        <p:nvSpPr>
          <p:cNvPr id="3" name="Ondertitel 2">
            <a:extLst>
              <a:ext uri="{FF2B5EF4-FFF2-40B4-BE49-F238E27FC236}">
                <a16:creationId xmlns:a16="http://schemas.microsoft.com/office/drawing/2014/main" id="{C25B1432-E4C2-48A8-8070-CF30F0B189CA}"/>
              </a:ext>
            </a:extLst>
          </p:cNvPr>
          <p:cNvSpPr>
            <a:spLocks noGrp="1"/>
          </p:cNvSpPr>
          <p:nvPr>
            <p:ph type="subTitle" idx="1"/>
          </p:nvPr>
        </p:nvSpPr>
        <p:spPr/>
        <p:txBody>
          <a:bodyPr/>
          <a:lstStyle/>
          <a:p>
            <a:r>
              <a:rPr lang="nl-BE" dirty="0"/>
              <a:t>Dromen waarmaken</a:t>
            </a:r>
            <a:endParaRPr lang="fr-FR" dirty="0"/>
          </a:p>
        </p:txBody>
      </p:sp>
      <p:pic>
        <p:nvPicPr>
          <p:cNvPr id="4" name="Afbeelding 3">
            <a:extLst>
              <a:ext uri="{FF2B5EF4-FFF2-40B4-BE49-F238E27FC236}">
                <a16:creationId xmlns:a16="http://schemas.microsoft.com/office/drawing/2014/main" id="{7EE84903-6D46-40A3-8119-43DD9BCAF008}"/>
              </a:ext>
            </a:extLst>
          </p:cNvPr>
          <p:cNvPicPr>
            <a:picLocks noChangeAspect="1"/>
          </p:cNvPicPr>
          <p:nvPr/>
        </p:nvPicPr>
        <p:blipFill>
          <a:blip r:embed="rId2"/>
          <a:stretch>
            <a:fillRect/>
          </a:stretch>
        </p:blipFill>
        <p:spPr>
          <a:xfrm>
            <a:off x="1049199" y="728662"/>
            <a:ext cx="2619375" cy="1743075"/>
          </a:xfrm>
          <a:prstGeom prst="rect">
            <a:avLst/>
          </a:prstGeom>
        </p:spPr>
      </p:pic>
    </p:spTree>
    <p:extLst>
      <p:ext uri="{BB962C8B-B14F-4D97-AF65-F5344CB8AC3E}">
        <p14:creationId xmlns:p14="http://schemas.microsoft.com/office/powerpoint/2010/main" val="40476334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15B72-1408-4451-9AEE-89FDCCFD9F9A}"/>
              </a:ext>
            </a:extLst>
          </p:cNvPr>
          <p:cNvSpPr>
            <a:spLocks noGrp="1"/>
          </p:cNvSpPr>
          <p:nvPr>
            <p:ph type="title"/>
          </p:nvPr>
        </p:nvSpPr>
        <p:spPr/>
        <p:txBody>
          <a:bodyPr/>
          <a:lstStyle/>
          <a:p>
            <a:endParaRPr lang="fr-FR" dirty="0"/>
          </a:p>
        </p:txBody>
      </p:sp>
      <p:sp>
        <p:nvSpPr>
          <p:cNvPr id="3" name="Tijdelijke aanduiding voor inhoud 2">
            <a:extLst>
              <a:ext uri="{FF2B5EF4-FFF2-40B4-BE49-F238E27FC236}">
                <a16:creationId xmlns:a16="http://schemas.microsoft.com/office/drawing/2014/main" id="{E4BC2ED8-C059-47DA-8BB0-021FF65563D7}"/>
              </a:ext>
            </a:extLst>
          </p:cNvPr>
          <p:cNvSpPr>
            <a:spLocks noGrp="1"/>
          </p:cNvSpPr>
          <p:nvPr>
            <p:ph idx="1"/>
          </p:nvPr>
        </p:nvSpPr>
        <p:spPr/>
        <p:txBody>
          <a:bodyPr/>
          <a:lstStyle/>
          <a:p>
            <a:r>
              <a:rPr lang="nl-BE" dirty="0"/>
              <a:t>Ik kwam naar hier om bakker te worden maar ontdekte dat ik aso aankan. Hierdoor heb ik ook een andere keuzeaanbod. Dit wil ik graag even verkennen. Mijn oude droom kan ik nu misschien terug boven halen. </a:t>
            </a:r>
            <a:endParaRPr lang="fr-FR" dirty="0"/>
          </a:p>
          <a:p>
            <a:endParaRPr lang="fr-FR" dirty="0"/>
          </a:p>
        </p:txBody>
      </p:sp>
    </p:spTree>
    <p:extLst>
      <p:ext uri="{BB962C8B-B14F-4D97-AF65-F5344CB8AC3E}">
        <p14:creationId xmlns:p14="http://schemas.microsoft.com/office/powerpoint/2010/main" val="1928310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C453354-3B18-424D-A3E6-314B986CCAAB}"/>
              </a:ext>
            </a:extLst>
          </p:cNvPr>
          <p:cNvPicPr>
            <a:picLocks noChangeAspect="1"/>
          </p:cNvPicPr>
          <p:nvPr/>
        </p:nvPicPr>
        <p:blipFill>
          <a:blip r:embed="rId2"/>
          <a:stretch>
            <a:fillRect/>
          </a:stretch>
        </p:blipFill>
        <p:spPr>
          <a:xfrm>
            <a:off x="305568" y="0"/>
            <a:ext cx="11886432" cy="7928503"/>
          </a:xfrm>
          <a:prstGeom prst="rect">
            <a:avLst/>
          </a:prstGeom>
        </p:spPr>
      </p:pic>
      <p:sp>
        <p:nvSpPr>
          <p:cNvPr id="2" name="Titel 1">
            <a:extLst>
              <a:ext uri="{FF2B5EF4-FFF2-40B4-BE49-F238E27FC236}">
                <a16:creationId xmlns:a16="http://schemas.microsoft.com/office/drawing/2014/main" id="{0DA1C3FC-59E5-4D49-B387-FF53802AC583}"/>
              </a:ext>
            </a:extLst>
          </p:cNvPr>
          <p:cNvSpPr>
            <a:spLocks noGrp="1"/>
          </p:cNvSpPr>
          <p:nvPr>
            <p:ph type="ctrTitle"/>
          </p:nvPr>
        </p:nvSpPr>
        <p:spPr/>
        <p:txBody>
          <a:bodyPr/>
          <a:lstStyle/>
          <a:p>
            <a:r>
              <a:rPr lang="nl-BE" dirty="0"/>
              <a:t>Wildste drommen </a:t>
            </a:r>
            <a:endParaRPr lang="fr-FR" dirty="0"/>
          </a:p>
        </p:txBody>
      </p:sp>
      <p:sp>
        <p:nvSpPr>
          <p:cNvPr id="3" name="Ondertitel 2">
            <a:extLst>
              <a:ext uri="{FF2B5EF4-FFF2-40B4-BE49-F238E27FC236}">
                <a16:creationId xmlns:a16="http://schemas.microsoft.com/office/drawing/2014/main" id="{E40ED780-EE37-4626-AC38-8A594485CBB4}"/>
              </a:ext>
            </a:extLst>
          </p:cNvPr>
          <p:cNvSpPr>
            <a:spLocks noGrp="1"/>
          </p:cNvSpPr>
          <p:nvPr>
            <p:ph type="subTitle" idx="1"/>
          </p:nvPr>
        </p:nvSpPr>
        <p:spPr/>
        <p:txBody>
          <a:bodyPr>
            <a:normAutofit fontScale="92500" lnSpcReduction="20000"/>
          </a:bodyPr>
          <a:lstStyle/>
          <a:p>
            <a:r>
              <a:rPr lang="nl-BE" sz="4000" b="1" dirty="0">
                <a:solidFill>
                  <a:schemeClr val="accent2">
                    <a:lumMod val="75000"/>
                  </a:schemeClr>
                </a:solidFill>
              </a:rPr>
              <a:t>Mijn grootste droom is om </a:t>
            </a:r>
          </a:p>
          <a:p>
            <a:r>
              <a:rPr lang="nl-BE" sz="4000" b="1" dirty="0">
                <a:solidFill>
                  <a:schemeClr val="accent2">
                    <a:lumMod val="75000"/>
                  </a:schemeClr>
                </a:solidFill>
              </a:rPr>
              <a:t>paleontoloog te </a:t>
            </a:r>
          </a:p>
          <a:p>
            <a:r>
              <a:rPr lang="nl-BE" sz="4000" b="1" dirty="0">
                <a:solidFill>
                  <a:schemeClr val="accent2">
                    <a:lumMod val="75000"/>
                  </a:schemeClr>
                </a:solidFill>
              </a:rPr>
              <a:t>worden</a:t>
            </a:r>
            <a:endParaRPr lang="fr-FR" sz="4000" b="1" dirty="0">
              <a:solidFill>
                <a:schemeClr val="accent2">
                  <a:lumMod val="75000"/>
                </a:schemeClr>
              </a:solidFill>
            </a:endParaRPr>
          </a:p>
        </p:txBody>
      </p:sp>
    </p:spTree>
    <p:extLst>
      <p:ext uri="{BB962C8B-B14F-4D97-AF65-F5344CB8AC3E}">
        <p14:creationId xmlns:p14="http://schemas.microsoft.com/office/powerpoint/2010/main" val="18581111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64773A-B42F-4243-8A89-15ED47FD1FE8}"/>
              </a:ext>
            </a:extLst>
          </p:cNvPr>
          <p:cNvSpPr>
            <a:spLocks noGrp="1"/>
          </p:cNvSpPr>
          <p:nvPr>
            <p:ph type="title"/>
          </p:nvPr>
        </p:nvSpPr>
        <p:spPr/>
        <p:txBody>
          <a:bodyPr/>
          <a:lstStyle/>
          <a:p>
            <a:r>
              <a:rPr lang="nl-BE" dirty="0"/>
              <a:t> dromen maak je in stapjes</a:t>
            </a:r>
            <a:endParaRPr lang="fr-FR" dirty="0"/>
          </a:p>
        </p:txBody>
      </p:sp>
      <p:sp>
        <p:nvSpPr>
          <p:cNvPr id="3" name="Tijdelijke aanduiding voor inhoud 2">
            <a:extLst>
              <a:ext uri="{FF2B5EF4-FFF2-40B4-BE49-F238E27FC236}">
                <a16:creationId xmlns:a16="http://schemas.microsoft.com/office/drawing/2014/main" id="{D3CD7F08-91AF-4326-9787-E0E9D561263E}"/>
              </a:ext>
            </a:extLst>
          </p:cNvPr>
          <p:cNvSpPr>
            <a:spLocks noGrp="1"/>
          </p:cNvSpPr>
          <p:nvPr>
            <p:ph idx="1"/>
          </p:nvPr>
        </p:nvSpPr>
        <p:spPr/>
        <p:txBody>
          <a:bodyPr/>
          <a:lstStyle/>
          <a:p>
            <a:r>
              <a:rPr lang="nl-BE" dirty="0"/>
              <a:t>Van </a:t>
            </a:r>
            <a:r>
              <a:rPr lang="nl-BE" dirty="0" err="1"/>
              <a:t>buitengwoon</a:t>
            </a:r>
            <a:r>
              <a:rPr lang="nl-BE" dirty="0"/>
              <a:t> naar gewoon onderwijs  : </a:t>
            </a:r>
            <a:r>
              <a:rPr lang="nl-BE" dirty="0" err="1"/>
              <a:t>koca</a:t>
            </a:r>
            <a:r>
              <a:rPr lang="nl-BE" dirty="0"/>
              <a:t> en VTS 3</a:t>
            </a:r>
          </a:p>
          <a:p>
            <a:r>
              <a:rPr lang="nl-BE" dirty="0"/>
              <a:t>Van ver van huis naar dichtbij huis  : ST. </a:t>
            </a:r>
            <a:r>
              <a:rPr lang="nl-BE" dirty="0" err="1"/>
              <a:t>Niklaas</a:t>
            </a:r>
            <a:r>
              <a:rPr lang="nl-BE" dirty="0"/>
              <a:t> naar achter de hoek</a:t>
            </a:r>
          </a:p>
          <a:p>
            <a:r>
              <a:rPr lang="nl-BE" dirty="0"/>
              <a:t>Van beroepsrichting naar een algemene : richting BVL naar ASO</a:t>
            </a:r>
          </a:p>
          <a:p>
            <a:endParaRPr lang="nl-BE" dirty="0"/>
          </a:p>
          <a:p>
            <a:pPr marL="0" indent="0" algn="ctr">
              <a:buNone/>
            </a:pPr>
            <a:r>
              <a:rPr lang="nl-BE" b="1" dirty="0"/>
              <a:t>Elke keer ben ik een beetje bang</a:t>
            </a:r>
          </a:p>
          <a:p>
            <a:pPr marL="0" indent="0" algn="ctr">
              <a:buNone/>
            </a:pPr>
            <a:r>
              <a:rPr lang="nl-BE" b="1" dirty="0"/>
              <a:t>Elke keer probeer ik toch maar</a:t>
            </a:r>
          </a:p>
          <a:p>
            <a:pPr marL="0" indent="0" algn="ctr">
              <a:buNone/>
            </a:pPr>
            <a:r>
              <a:rPr lang="nl-BE" b="1" dirty="0"/>
              <a:t>En elke keer kom ik een stapje dichter</a:t>
            </a:r>
            <a:endParaRPr lang="fr-FR" b="1" dirty="0"/>
          </a:p>
        </p:txBody>
      </p:sp>
    </p:spTree>
    <p:extLst>
      <p:ext uri="{BB962C8B-B14F-4D97-AF65-F5344CB8AC3E}">
        <p14:creationId xmlns:p14="http://schemas.microsoft.com/office/powerpoint/2010/main" val="209022125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C757BE-A44B-45D8-910D-9C6F23B1760B}"/>
              </a:ext>
            </a:extLst>
          </p:cNvPr>
          <p:cNvSpPr>
            <a:spLocks noGrp="1"/>
          </p:cNvSpPr>
          <p:nvPr>
            <p:ph type="ctrTitle"/>
          </p:nvPr>
        </p:nvSpPr>
        <p:spPr/>
        <p:txBody>
          <a:bodyPr/>
          <a:lstStyle/>
          <a:p>
            <a:r>
              <a:rPr lang="nl-BE" dirty="0"/>
              <a:t>Waarom de Piva ?</a:t>
            </a:r>
            <a:endParaRPr lang="fr-FR" dirty="0"/>
          </a:p>
        </p:txBody>
      </p:sp>
      <p:pic>
        <p:nvPicPr>
          <p:cNvPr id="4" name="Afbeelding 3">
            <a:extLst>
              <a:ext uri="{FF2B5EF4-FFF2-40B4-BE49-F238E27FC236}">
                <a16:creationId xmlns:a16="http://schemas.microsoft.com/office/drawing/2014/main" id="{FFDAF045-435C-4397-83F9-51EA983FDF8B}"/>
              </a:ext>
            </a:extLst>
          </p:cNvPr>
          <p:cNvPicPr>
            <a:picLocks noChangeAspect="1"/>
          </p:cNvPicPr>
          <p:nvPr/>
        </p:nvPicPr>
        <p:blipFill>
          <a:blip r:embed="rId2"/>
          <a:stretch>
            <a:fillRect/>
          </a:stretch>
        </p:blipFill>
        <p:spPr>
          <a:xfrm>
            <a:off x="5834270" y="3703081"/>
            <a:ext cx="5630932" cy="2032556"/>
          </a:xfrm>
          <a:prstGeom prst="rect">
            <a:avLst/>
          </a:prstGeom>
        </p:spPr>
      </p:pic>
    </p:spTree>
    <p:extLst>
      <p:ext uri="{BB962C8B-B14F-4D97-AF65-F5344CB8AC3E}">
        <p14:creationId xmlns:p14="http://schemas.microsoft.com/office/powerpoint/2010/main" val="2079855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22EA49-2459-4F1F-8DC9-9527AA3D9A98}"/>
              </a:ext>
            </a:extLst>
          </p:cNvPr>
          <p:cNvSpPr>
            <a:spLocks noGrp="1"/>
          </p:cNvSpPr>
          <p:nvPr>
            <p:ph type="title"/>
          </p:nvPr>
        </p:nvSpPr>
        <p:spPr/>
        <p:txBody>
          <a:bodyPr/>
          <a:lstStyle/>
          <a:p>
            <a:r>
              <a:rPr lang="nl-BE" dirty="0"/>
              <a:t> Mijn</a:t>
            </a:r>
            <a:endParaRPr lang="fr-FR" dirty="0"/>
          </a:p>
        </p:txBody>
      </p:sp>
      <p:sp>
        <p:nvSpPr>
          <p:cNvPr id="3" name="Tijdelijke aanduiding voor inhoud 2">
            <a:extLst>
              <a:ext uri="{FF2B5EF4-FFF2-40B4-BE49-F238E27FC236}">
                <a16:creationId xmlns:a16="http://schemas.microsoft.com/office/drawing/2014/main" id="{882F91AC-0DAA-4413-AB59-DF354822F22A}"/>
              </a:ext>
            </a:extLst>
          </p:cNvPr>
          <p:cNvSpPr>
            <a:spLocks noGrp="1"/>
          </p:cNvSpPr>
          <p:nvPr>
            <p:ph idx="1"/>
          </p:nvPr>
        </p:nvSpPr>
        <p:spPr/>
        <p:txBody>
          <a:bodyPr/>
          <a:lstStyle/>
          <a:p>
            <a:r>
              <a:rPr lang="nl-BE" dirty="0"/>
              <a:t>Ik voelde mij niet thuis op mijn oude school : </a:t>
            </a:r>
          </a:p>
          <a:p>
            <a:pPr lvl="1"/>
            <a:r>
              <a:rPr lang="nl-BE" dirty="0"/>
              <a:t>ik droomde al jaren van gewoon onderwijs want door mijn autisme en DCD zat ik al 8 jaar in het </a:t>
            </a:r>
            <a:r>
              <a:rPr lang="nl-BE" dirty="0" err="1"/>
              <a:t>buitengwoon</a:t>
            </a:r>
            <a:r>
              <a:rPr lang="nl-BE" dirty="0"/>
              <a:t> onderwijs. Ik had al veel geleerd in het buitengewone onderwijs, maar ik wil graag een middelbaar diploma zoals mijn broer en zus. </a:t>
            </a:r>
          </a:p>
          <a:p>
            <a:pPr lvl="1"/>
            <a:r>
              <a:rPr lang="nl-BE" dirty="0"/>
              <a:t>Mijn middelbare school, waar ik in het 2</a:t>
            </a:r>
            <a:r>
              <a:rPr lang="nl-BE" baseline="30000" dirty="0"/>
              <a:t>de</a:t>
            </a:r>
            <a:r>
              <a:rPr lang="nl-BE" dirty="0"/>
              <a:t> jaar zat, was ver van huis. Hierdoor ik elke dag om 7u15 moest vertrekken. En dan moest ik eerst met de fiets naar het station, dan de trein en dan de bus om net tijd om 8u30 op school aan te komen </a:t>
            </a:r>
          </a:p>
          <a:p>
            <a:pPr lvl="1"/>
            <a:r>
              <a:rPr lang="nl-BE" dirty="0"/>
              <a:t>Ik zat in de richting voeding verzorging, maar ik wou bakker worden.  Deze richting hadden ze niet op mijn school. </a:t>
            </a:r>
            <a:endParaRPr lang="fr-FR" dirty="0"/>
          </a:p>
        </p:txBody>
      </p:sp>
      <p:pic>
        <p:nvPicPr>
          <p:cNvPr id="4" name="Afbeelding 3">
            <a:extLst>
              <a:ext uri="{FF2B5EF4-FFF2-40B4-BE49-F238E27FC236}">
                <a16:creationId xmlns:a16="http://schemas.microsoft.com/office/drawing/2014/main" id="{A847042D-2B43-4046-B6C2-E7E65A26A420}"/>
              </a:ext>
            </a:extLst>
          </p:cNvPr>
          <p:cNvPicPr>
            <a:picLocks noChangeAspect="1"/>
          </p:cNvPicPr>
          <p:nvPr/>
        </p:nvPicPr>
        <p:blipFill>
          <a:blip r:embed="rId2"/>
          <a:stretch>
            <a:fillRect/>
          </a:stretch>
        </p:blipFill>
        <p:spPr>
          <a:xfrm>
            <a:off x="2022764" y="80097"/>
            <a:ext cx="2147455" cy="1610591"/>
          </a:xfrm>
          <a:prstGeom prst="rect">
            <a:avLst/>
          </a:prstGeom>
        </p:spPr>
      </p:pic>
    </p:spTree>
    <p:extLst>
      <p:ext uri="{BB962C8B-B14F-4D97-AF65-F5344CB8AC3E}">
        <p14:creationId xmlns:p14="http://schemas.microsoft.com/office/powerpoint/2010/main" val="1903615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528E43-61C5-4C14-BB28-36C1FDF9D934}"/>
              </a:ext>
            </a:extLst>
          </p:cNvPr>
          <p:cNvSpPr>
            <a:spLocks noGrp="1"/>
          </p:cNvSpPr>
          <p:nvPr>
            <p:ph type="title"/>
          </p:nvPr>
        </p:nvSpPr>
        <p:spPr/>
        <p:txBody>
          <a:bodyPr/>
          <a:lstStyle/>
          <a:p>
            <a:r>
              <a:rPr lang="nl-BE" dirty="0"/>
              <a:t>Een nieuwe school</a:t>
            </a:r>
            <a:endParaRPr lang="fr-FR" dirty="0"/>
          </a:p>
        </p:txBody>
      </p:sp>
      <p:sp>
        <p:nvSpPr>
          <p:cNvPr id="3" name="Tijdelijke aanduiding voor inhoud 2">
            <a:extLst>
              <a:ext uri="{FF2B5EF4-FFF2-40B4-BE49-F238E27FC236}">
                <a16:creationId xmlns:a16="http://schemas.microsoft.com/office/drawing/2014/main" id="{81C0D9AE-B4DA-4DBF-A84C-862A61FF7218}"/>
              </a:ext>
            </a:extLst>
          </p:cNvPr>
          <p:cNvSpPr>
            <a:spLocks noGrp="1"/>
          </p:cNvSpPr>
          <p:nvPr>
            <p:ph idx="1"/>
          </p:nvPr>
        </p:nvSpPr>
        <p:spPr/>
        <p:txBody>
          <a:bodyPr/>
          <a:lstStyle/>
          <a:p>
            <a:pPr marL="0" indent="0">
              <a:buNone/>
            </a:pPr>
            <a:r>
              <a:rPr lang="nl-BE" dirty="0"/>
              <a:t>Op een dag in oktober zat ik weer eens op de trein naar school. Ik  </a:t>
            </a:r>
          </a:p>
          <a:p>
            <a:pPr marL="0" indent="0">
              <a:buNone/>
            </a:pPr>
            <a:r>
              <a:rPr lang="nl-BE" dirty="0"/>
              <a:t>hoorde ik een jongen praten over zijn school. Hij vertelde over zijn richting en wat hij allemaal maakte. Toen toonde hij mij foto’s. </a:t>
            </a:r>
          </a:p>
          <a:p>
            <a:pPr marL="0" indent="0">
              <a:buNone/>
            </a:pPr>
            <a:r>
              <a:rPr lang="nl-BE" dirty="0"/>
              <a:t>Ik vond het fantastisch en werd een beetje jaloers. Dat wilde ik ook allemaal leren en doen. </a:t>
            </a:r>
          </a:p>
          <a:p>
            <a:pPr marL="0" indent="0">
              <a:buNone/>
            </a:pPr>
            <a:r>
              <a:rPr lang="nl-BE" dirty="0"/>
              <a:t>Ik vroeg hem op welke school hij zat. Hij zei trots : De Piva. </a:t>
            </a:r>
            <a:endParaRPr lang="fr-FR" dirty="0"/>
          </a:p>
          <a:p>
            <a:endParaRPr lang="fr-FR" dirty="0"/>
          </a:p>
        </p:txBody>
      </p:sp>
      <p:pic>
        <p:nvPicPr>
          <p:cNvPr id="4" name="Afbeelding 3">
            <a:extLst>
              <a:ext uri="{FF2B5EF4-FFF2-40B4-BE49-F238E27FC236}">
                <a16:creationId xmlns:a16="http://schemas.microsoft.com/office/drawing/2014/main" id="{49C9A2DF-6647-4994-AAC5-201EAD31C380}"/>
              </a:ext>
            </a:extLst>
          </p:cNvPr>
          <p:cNvPicPr>
            <a:picLocks noChangeAspect="1"/>
          </p:cNvPicPr>
          <p:nvPr/>
        </p:nvPicPr>
        <p:blipFill>
          <a:blip r:embed="rId2"/>
          <a:stretch>
            <a:fillRect/>
          </a:stretch>
        </p:blipFill>
        <p:spPr>
          <a:xfrm>
            <a:off x="7897259" y="4749800"/>
            <a:ext cx="2619375" cy="1743075"/>
          </a:xfrm>
          <a:prstGeom prst="rect">
            <a:avLst/>
          </a:prstGeom>
        </p:spPr>
      </p:pic>
    </p:spTree>
    <p:extLst>
      <p:ext uri="{BB962C8B-B14F-4D97-AF65-F5344CB8AC3E}">
        <p14:creationId xmlns:p14="http://schemas.microsoft.com/office/powerpoint/2010/main" val="13805995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9C7595B-32A4-4D56-BCE2-FCC10462B122}"/>
              </a:ext>
            </a:extLst>
          </p:cNvPr>
          <p:cNvPicPr>
            <a:picLocks noChangeAspect="1"/>
          </p:cNvPicPr>
          <p:nvPr/>
        </p:nvPicPr>
        <p:blipFill>
          <a:blip r:embed="rId2"/>
          <a:stretch>
            <a:fillRect/>
          </a:stretch>
        </p:blipFill>
        <p:spPr>
          <a:xfrm>
            <a:off x="0" y="465576"/>
            <a:ext cx="12192000" cy="5926847"/>
          </a:xfrm>
          <a:prstGeom prst="rect">
            <a:avLst/>
          </a:prstGeom>
        </p:spPr>
      </p:pic>
    </p:spTree>
    <p:extLst>
      <p:ext uri="{BB962C8B-B14F-4D97-AF65-F5344CB8AC3E}">
        <p14:creationId xmlns:p14="http://schemas.microsoft.com/office/powerpoint/2010/main" val="332788045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85EBBC-4B25-46D9-A440-4BAE41B07A3D}"/>
              </a:ext>
            </a:extLst>
          </p:cNvPr>
          <p:cNvSpPr>
            <a:spLocks noGrp="1"/>
          </p:cNvSpPr>
          <p:nvPr>
            <p:ph type="title"/>
          </p:nvPr>
        </p:nvSpPr>
        <p:spPr/>
        <p:txBody>
          <a:bodyPr/>
          <a:lstStyle/>
          <a:p>
            <a:r>
              <a:rPr lang="nl-BE" dirty="0"/>
              <a:t>Overstappen naar de Piva</a:t>
            </a:r>
            <a:endParaRPr lang="fr-FR" dirty="0"/>
          </a:p>
        </p:txBody>
      </p:sp>
      <p:sp>
        <p:nvSpPr>
          <p:cNvPr id="3" name="Tijdelijke aanduiding voor inhoud 2">
            <a:extLst>
              <a:ext uri="{FF2B5EF4-FFF2-40B4-BE49-F238E27FC236}">
                <a16:creationId xmlns:a16="http://schemas.microsoft.com/office/drawing/2014/main" id="{79E3FDDE-09EB-4786-A9E6-23BB9B7109B6}"/>
              </a:ext>
            </a:extLst>
          </p:cNvPr>
          <p:cNvSpPr>
            <a:spLocks noGrp="1"/>
          </p:cNvSpPr>
          <p:nvPr>
            <p:ph idx="1"/>
          </p:nvPr>
        </p:nvSpPr>
        <p:spPr/>
        <p:txBody>
          <a:bodyPr>
            <a:normAutofit fontScale="92500" lnSpcReduction="20000"/>
          </a:bodyPr>
          <a:lstStyle/>
          <a:p>
            <a:r>
              <a:rPr lang="nl-BE" dirty="0"/>
              <a:t>Thuis vertelde ik het hele verhaal aan </a:t>
            </a:r>
            <a:r>
              <a:rPr lang="nl-BE"/>
              <a:t>mijn ouders, </a:t>
            </a:r>
            <a:r>
              <a:rPr lang="nl-BE" dirty="0"/>
              <a:t>die </a:t>
            </a:r>
            <a:r>
              <a:rPr lang="nl-BE"/>
              <a:t>aandachtig luisterden </a:t>
            </a:r>
            <a:r>
              <a:rPr lang="nl-BE" dirty="0"/>
              <a:t>en mijn enthousiasme voelden. </a:t>
            </a:r>
          </a:p>
          <a:p>
            <a:r>
              <a:rPr lang="nl-BE" dirty="0"/>
              <a:t>Ik vroeg hen of ik ook naar de Piva mocht. Het was 10 oktober. </a:t>
            </a:r>
          </a:p>
          <a:p>
            <a:r>
              <a:rPr lang="nl-BE" dirty="0"/>
              <a:t>Ze besloten om te kijken of een overstap nog dit schooljaar mogelijk was. Ze proberen altijd om mijn dromen mee te realiseren, ook al zijn daar veel stapjes voor nodig. </a:t>
            </a:r>
          </a:p>
          <a:p>
            <a:r>
              <a:rPr lang="nl-BE" dirty="0"/>
              <a:t>Mijn ouders hebben de school gecontacteerd en info gevraagd.  Het was eerst veel wikken en wegen met verschillende mensen. </a:t>
            </a:r>
          </a:p>
          <a:p>
            <a:r>
              <a:rPr lang="nl-BE" dirty="0"/>
              <a:t>Ze regelden uiteindelijk met </a:t>
            </a:r>
            <a:r>
              <a:rPr lang="nl-BE" dirty="0" err="1"/>
              <a:t>clb</a:t>
            </a:r>
            <a:r>
              <a:rPr lang="nl-BE" dirty="0"/>
              <a:t>, met mijn oude school en de Piva een proefstage van 2 weken voor mij in het eerste middelbaar. Ik mocht zelf  dus eerst proberen alvorens definitief over te stappen van buitengewoon naar gewoon onderwijs. </a:t>
            </a:r>
            <a:endParaRPr lang="fr-FR" dirty="0"/>
          </a:p>
          <a:p>
            <a:endParaRPr lang="fr-FR" dirty="0"/>
          </a:p>
        </p:txBody>
      </p:sp>
    </p:spTree>
    <p:extLst>
      <p:ext uri="{BB962C8B-B14F-4D97-AF65-F5344CB8AC3E}">
        <p14:creationId xmlns:p14="http://schemas.microsoft.com/office/powerpoint/2010/main" val="344237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841862-AA8E-4FBA-97B9-225B886B3E36}"/>
              </a:ext>
            </a:extLst>
          </p:cNvPr>
          <p:cNvSpPr>
            <a:spLocks noGrp="1"/>
          </p:cNvSpPr>
          <p:nvPr>
            <p:ph type="title"/>
          </p:nvPr>
        </p:nvSpPr>
        <p:spPr/>
        <p:txBody>
          <a:bodyPr/>
          <a:lstStyle/>
          <a:p>
            <a:r>
              <a:rPr lang="nl-BE" dirty="0"/>
              <a:t>Mijn proefstage</a:t>
            </a:r>
            <a:br>
              <a:rPr lang="fr-FR" dirty="0"/>
            </a:br>
            <a:endParaRPr lang="fr-FR" dirty="0"/>
          </a:p>
        </p:txBody>
      </p:sp>
      <p:sp>
        <p:nvSpPr>
          <p:cNvPr id="3" name="Tijdelijke aanduiding voor inhoud 2">
            <a:extLst>
              <a:ext uri="{FF2B5EF4-FFF2-40B4-BE49-F238E27FC236}">
                <a16:creationId xmlns:a16="http://schemas.microsoft.com/office/drawing/2014/main" id="{4EBDCFEB-C95C-485C-91C0-14ECDA16F825}"/>
              </a:ext>
            </a:extLst>
          </p:cNvPr>
          <p:cNvSpPr>
            <a:spLocks noGrp="1"/>
          </p:cNvSpPr>
          <p:nvPr>
            <p:ph idx="1"/>
          </p:nvPr>
        </p:nvSpPr>
        <p:spPr/>
        <p:txBody>
          <a:bodyPr/>
          <a:lstStyle/>
          <a:p>
            <a:r>
              <a:rPr lang="nl-BE" dirty="0"/>
              <a:t>Ik mocht 2 weken </a:t>
            </a:r>
            <a:r>
              <a:rPr lang="nl-BE" dirty="0" err="1"/>
              <a:t>lesvolgen</a:t>
            </a:r>
            <a:r>
              <a:rPr lang="nl-BE" dirty="0"/>
              <a:t> in Piva de herfstvakantie. Ik mocht starten één week na de herfstvakantie. </a:t>
            </a:r>
          </a:p>
          <a:p>
            <a:r>
              <a:rPr lang="nl-BE" dirty="0"/>
              <a:t>De leerkrachten van Piva zouden dan op 25 november 2019 beslissen of ik mocht blijven.</a:t>
            </a:r>
          </a:p>
          <a:p>
            <a:r>
              <a:rPr lang="nl-BE" dirty="0"/>
              <a:t>De eerste dag was heel spannend : een nieuwe school, een nieuwe klas, een nieuwe manier van </a:t>
            </a:r>
            <a:r>
              <a:rPr lang="nl-BE" dirty="0" err="1"/>
              <a:t>lesvolgen</a:t>
            </a:r>
            <a:r>
              <a:rPr lang="nl-BE" dirty="0"/>
              <a:t>, voor de eerste keer moest ik notities nemen. </a:t>
            </a:r>
          </a:p>
          <a:p>
            <a:r>
              <a:rPr lang="nl-BE" dirty="0"/>
              <a:t> Het was een heel fijne klas en leerkrachten ontvingen mij allemaal vriendelijk. </a:t>
            </a:r>
          </a:p>
          <a:p>
            <a:endParaRPr lang="nl-BE" dirty="0"/>
          </a:p>
        </p:txBody>
      </p:sp>
    </p:spTree>
    <p:extLst>
      <p:ext uri="{BB962C8B-B14F-4D97-AF65-F5344CB8AC3E}">
        <p14:creationId xmlns:p14="http://schemas.microsoft.com/office/powerpoint/2010/main" val="289170111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A07E27-0B90-4C68-8B2F-A3CC23DD9636}"/>
              </a:ext>
            </a:extLst>
          </p:cNvPr>
          <p:cNvSpPr>
            <a:spLocks noGrp="1"/>
          </p:cNvSpPr>
          <p:nvPr>
            <p:ph type="title"/>
          </p:nvPr>
        </p:nvSpPr>
        <p:spPr/>
        <p:txBody>
          <a:bodyPr/>
          <a:lstStyle/>
          <a:p>
            <a:r>
              <a:rPr lang="nl-BE" dirty="0"/>
              <a:t>Mijn allereerste dag op Piva 12 november 2019</a:t>
            </a:r>
            <a:endParaRPr lang="fr-FR" dirty="0"/>
          </a:p>
        </p:txBody>
      </p:sp>
      <p:pic>
        <p:nvPicPr>
          <p:cNvPr id="6" name="Afbeelding 5">
            <a:extLst>
              <a:ext uri="{FF2B5EF4-FFF2-40B4-BE49-F238E27FC236}">
                <a16:creationId xmlns:a16="http://schemas.microsoft.com/office/drawing/2014/main" id="{F1955B53-D462-4964-A5CC-F15651BC8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980" y="1121569"/>
            <a:ext cx="4027005" cy="5371306"/>
          </a:xfrm>
          <a:prstGeom prst="rect">
            <a:avLst/>
          </a:prstGeom>
        </p:spPr>
      </p:pic>
      <p:pic>
        <p:nvPicPr>
          <p:cNvPr id="9" name="Afbeelding 8">
            <a:extLst>
              <a:ext uri="{FF2B5EF4-FFF2-40B4-BE49-F238E27FC236}">
                <a16:creationId xmlns:a16="http://schemas.microsoft.com/office/drawing/2014/main" id="{5D268127-FF98-4ABF-A12F-3EB9D68A83C0}"/>
              </a:ext>
            </a:extLst>
          </p:cNvPr>
          <p:cNvPicPr>
            <a:picLocks noChangeAspect="1"/>
          </p:cNvPicPr>
          <p:nvPr/>
        </p:nvPicPr>
        <p:blipFill>
          <a:blip r:embed="rId3"/>
          <a:stretch>
            <a:fillRect/>
          </a:stretch>
        </p:blipFill>
        <p:spPr>
          <a:xfrm>
            <a:off x="6599582" y="1386681"/>
            <a:ext cx="5003837" cy="3751849"/>
          </a:xfrm>
          <a:prstGeom prst="rect">
            <a:avLst/>
          </a:prstGeom>
        </p:spPr>
      </p:pic>
      <p:sp>
        <p:nvSpPr>
          <p:cNvPr id="10" name="Tekstvak 9">
            <a:extLst>
              <a:ext uri="{FF2B5EF4-FFF2-40B4-BE49-F238E27FC236}">
                <a16:creationId xmlns:a16="http://schemas.microsoft.com/office/drawing/2014/main" id="{C31EE820-79B7-4CBC-8AB5-CDA1696FB12B}"/>
              </a:ext>
            </a:extLst>
          </p:cNvPr>
          <p:cNvSpPr txBox="1"/>
          <p:nvPr/>
        </p:nvSpPr>
        <p:spPr>
          <a:xfrm>
            <a:off x="6927574" y="5377070"/>
            <a:ext cx="3876261" cy="923330"/>
          </a:xfrm>
          <a:prstGeom prst="rect">
            <a:avLst/>
          </a:prstGeom>
          <a:noFill/>
        </p:spPr>
        <p:txBody>
          <a:bodyPr wrap="square" rtlCol="0">
            <a:spAutoFit/>
          </a:bodyPr>
          <a:lstStyle/>
          <a:p>
            <a:r>
              <a:rPr lang="nl-BE" dirty="0"/>
              <a:t>Het was heel spannend om aan het onthaal te wachten tot ze mij naar mijn klas zouden brengen</a:t>
            </a:r>
            <a:endParaRPr lang="fr-FR" dirty="0"/>
          </a:p>
        </p:txBody>
      </p:sp>
    </p:spTree>
    <p:extLst>
      <p:ext uri="{BB962C8B-B14F-4D97-AF65-F5344CB8AC3E}">
        <p14:creationId xmlns:p14="http://schemas.microsoft.com/office/powerpoint/2010/main" val="75553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D69D82-F050-40A8-8257-F05B44A07B71}"/>
              </a:ext>
            </a:extLst>
          </p:cNvPr>
          <p:cNvSpPr>
            <a:spLocks noGrp="1"/>
          </p:cNvSpPr>
          <p:nvPr>
            <p:ph type="title"/>
          </p:nvPr>
        </p:nvSpPr>
        <p:spPr/>
        <p:txBody>
          <a:bodyPr/>
          <a:lstStyle/>
          <a:p>
            <a:r>
              <a:rPr lang="nl-BE" dirty="0"/>
              <a:t>Voorlopige inschrijving</a:t>
            </a:r>
            <a:br>
              <a:rPr lang="nl-BE" dirty="0"/>
            </a:br>
            <a:endParaRPr lang="fr-FR" dirty="0"/>
          </a:p>
        </p:txBody>
      </p:sp>
      <p:sp>
        <p:nvSpPr>
          <p:cNvPr id="3" name="Tijdelijke aanduiding voor inhoud 2">
            <a:extLst>
              <a:ext uri="{FF2B5EF4-FFF2-40B4-BE49-F238E27FC236}">
                <a16:creationId xmlns:a16="http://schemas.microsoft.com/office/drawing/2014/main" id="{F329184A-1155-4A09-B2F9-4DDD91E00050}"/>
              </a:ext>
            </a:extLst>
          </p:cNvPr>
          <p:cNvSpPr>
            <a:spLocks noGrp="1"/>
          </p:cNvSpPr>
          <p:nvPr>
            <p:ph idx="1"/>
          </p:nvPr>
        </p:nvSpPr>
        <p:spPr/>
        <p:txBody>
          <a:bodyPr/>
          <a:lstStyle/>
          <a:p>
            <a:r>
              <a:rPr lang="nl-BE" dirty="0"/>
              <a:t>En ja, ik mocht blijven</a:t>
            </a:r>
            <a:r>
              <a:rPr lang="fr-FR" dirty="0"/>
              <a:t>! </a:t>
            </a:r>
          </a:p>
          <a:p>
            <a:r>
              <a:rPr lang="fr-FR" dirty="0"/>
              <a:t>Ik </a:t>
            </a:r>
            <a:r>
              <a:rPr lang="fr-FR" dirty="0" err="1"/>
              <a:t>mocht</a:t>
            </a:r>
            <a:r>
              <a:rPr lang="fr-FR" dirty="0"/>
              <a:t> </a:t>
            </a:r>
            <a:r>
              <a:rPr lang="fr-FR" dirty="0" err="1"/>
              <a:t>inschrijven</a:t>
            </a:r>
            <a:r>
              <a:rPr lang="fr-FR" dirty="0"/>
              <a:t> onder </a:t>
            </a:r>
            <a:r>
              <a:rPr lang="fr-FR" dirty="0" err="1"/>
              <a:t>ontbindende</a:t>
            </a:r>
            <a:r>
              <a:rPr lang="fr-FR" dirty="0"/>
              <a:t> </a:t>
            </a:r>
            <a:r>
              <a:rPr lang="fr-FR" dirty="0" err="1"/>
              <a:t>voorwaarden</a:t>
            </a:r>
            <a:r>
              <a:rPr lang="fr-FR" dirty="0"/>
              <a:t>. Dus ik </a:t>
            </a:r>
            <a:r>
              <a:rPr lang="fr-FR" dirty="0" err="1"/>
              <a:t>moest</a:t>
            </a:r>
            <a:r>
              <a:rPr lang="fr-FR" dirty="0"/>
              <a:t> </a:t>
            </a:r>
            <a:r>
              <a:rPr lang="fr-FR" dirty="0" err="1"/>
              <a:t>nog</a:t>
            </a:r>
            <a:r>
              <a:rPr lang="fr-FR" dirty="0"/>
              <a:t> </a:t>
            </a:r>
            <a:r>
              <a:rPr lang="fr-FR" dirty="0" err="1"/>
              <a:t>eens</a:t>
            </a:r>
            <a:r>
              <a:rPr lang="fr-FR" dirty="0"/>
              <a:t> 6 </a:t>
            </a:r>
            <a:r>
              <a:rPr lang="fr-FR" dirty="0" err="1"/>
              <a:t>weken</a:t>
            </a:r>
            <a:r>
              <a:rPr lang="fr-FR" dirty="0"/>
              <a:t> </a:t>
            </a:r>
            <a:r>
              <a:rPr lang="fr-FR" dirty="0" err="1"/>
              <a:t>tonen</a:t>
            </a:r>
            <a:r>
              <a:rPr lang="fr-FR" dirty="0"/>
              <a:t> </a:t>
            </a:r>
            <a:r>
              <a:rPr lang="fr-FR" dirty="0" err="1"/>
              <a:t>dat</a:t>
            </a:r>
            <a:r>
              <a:rPr lang="fr-FR" dirty="0"/>
              <a:t> ik </a:t>
            </a:r>
            <a:r>
              <a:rPr lang="fr-FR" dirty="0" err="1"/>
              <a:t>gewoon</a:t>
            </a:r>
            <a:r>
              <a:rPr lang="fr-FR" dirty="0"/>
              <a:t> </a:t>
            </a:r>
            <a:r>
              <a:rPr lang="fr-FR" dirty="0" err="1"/>
              <a:t>onderwijs</a:t>
            </a:r>
            <a:r>
              <a:rPr lang="fr-FR" dirty="0"/>
              <a:t> zou </a:t>
            </a:r>
            <a:r>
              <a:rPr lang="fr-FR" dirty="0" err="1"/>
              <a:t>aankunnen</a:t>
            </a:r>
            <a:r>
              <a:rPr lang="fr-FR" dirty="0"/>
              <a:t>. </a:t>
            </a:r>
            <a:endParaRPr lang="nl-BE" dirty="0"/>
          </a:p>
          <a:p>
            <a:r>
              <a:rPr lang="nl-BE" dirty="0"/>
              <a:t>Lessen meevolgen : </a:t>
            </a:r>
          </a:p>
          <a:p>
            <a:r>
              <a:rPr lang="nl-BE" dirty="0"/>
              <a:t>Kerstexamens  : </a:t>
            </a:r>
            <a:endParaRPr lang="fr-FR" dirty="0"/>
          </a:p>
        </p:txBody>
      </p:sp>
      <p:pic>
        <p:nvPicPr>
          <p:cNvPr id="4" name="Tijdelijke aanduiding voor inhoud 3">
            <a:extLst>
              <a:ext uri="{FF2B5EF4-FFF2-40B4-BE49-F238E27FC236}">
                <a16:creationId xmlns:a16="http://schemas.microsoft.com/office/drawing/2014/main" id="{446A8D10-CF9C-45A7-A235-AADD84A02AE4}"/>
              </a:ext>
            </a:extLst>
          </p:cNvPr>
          <p:cNvPicPr>
            <a:picLocks noChangeAspect="1"/>
          </p:cNvPicPr>
          <p:nvPr/>
        </p:nvPicPr>
        <p:blipFill>
          <a:blip r:embed="rId2"/>
          <a:stretch>
            <a:fillRect/>
          </a:stretch>
        </p:blipFill>
        <p:spPr>
          <a:xfrm>
            <a:off x="6626334" y="3429000"/>
            <a:ext cx="2186896" cy="2916929"/>
          </a:xfrm>
          <a:prstGeom prst="rect">
            <a:avLst/>
          </a:prstGeom>
        </p:spPr>
      </p:pic>
    </p:spTree>
    <p:extLst>
      <p:ext uri="{BB962C8B-B14F-4D97-AF65-F5344CB8AC3E}">
        <p14:creationId xmlns:p14="http://schemas.microsoft.com/office/powerpoint/2010/main" val="29342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687</Words>
  <Application>Microsoft Office PowerPoint</Application>
  <PresentationFormat>Breedbeeld</PresentationFormat>
  <Paragraphs>53</Paragraphs>
  <Slides>14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Calibri Light</vt:lpstr>
      <vt:lpstr>Kantoorthema</vt:lpstr>
      <vt:lpstr>Proeven en beroepen </vt:lpstr>
      <vt:lpstr>Waarom de Piva ?</vt:lpstr>
      <vt:lpstr> Mijn</vt:lpstr>
      <vt:lpstr>Een nieuwe school</vt:lpstr>
      <vt:lpstr>PowerPoint-presentatie</vt:lpstr>
      <vt:lpstr>Overstappen naar de Piva</vt:lpstr>
      <vt:lpstr>Mijn proefstage </vt:lpstr>
      <vt:lpstr>Mijn allereerste dag op Piva 12 november 2019</vt:lpstr>
      <vt:lpstr>Voorlopige inschrijving </vt:lpstr>
      <vt:lpstr>Ingeschreven</vt:lpstr>
      <vt:lpstr>Toekomst </vt:lpstr>
      <vt:lpstr>PowerPoint-presentatie</vt:lpstr>
      <vt:lpstr>Wildste drommen </vt:lpstr>
      <vt:lpstr> dromen maak je in stapjes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Proeven en beroepen</dc:title>
  <dc:creator>Steven Van Langendonck</dc:creator>
  <cp:lastModifiedBy>Thuis</cp:lastModifiedBy>
  <cp:revision>22</cp:revision>
  <dcterms:created xsi:type="dcterms:W3CDTF">2020-04-20T08:39:05Z</dcterms:created>
  <dcterms:modified xsi:type="dcterms:W3CDTF">2020-04-23T13:32:10Z</dcterms:modified>
</cp:coreProperties>
</file>